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9144000" cy="5143500" type="screen16x9"/>
  <p:notesSz cx="6858000" cy="9144000"/>
  <p:embeddedFontLst>
    <p:embeddedFont>
      <p:font typeface="Sora" panose="020B0604020202020204" charset="0"/>
      <p:regular r:id="rId12"/>
      <p:bold r:id="rId13"/>
    </p:embeddedFont>
    <p:embeddedFont>
      <p:font typeface="Sora Medium" panose="020B0604020202020204" charset="0"/>
      <p:regular r:id="rId14"/>
      <p:bold r:id="rId15"/>
    </p:embeddedFont>
    <p:embeddedFont>
      <p:font typeface="Space Grotesk Medium" panose="020B0604020202020204" charset="0"/>
      <p:regular r:id="rId16"/>
      <p:bold r:id="rId1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21" roundtripDataSignature="AMtx7mgAZ0xiErwRyDcFFZemCQWN2ITJS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8" d="100"/>
          <a:sy n="148" d="100"/>
        </p:scale>
        <p:origin x="543" y="6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customschemas.google.com/relationships/presentationmetadata" Target="meta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9" name="Google Shape;11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2" name="Google Shape;13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4" name="Google Shape;14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5a42b73e9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6" name="Google Shape;156;g25a42b73e9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5a42b73e97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" name="Google Shape;168;g25a42b73e97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5a42b73e97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0" name="Google Shape;180;g25a42b73e97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5a42b73e97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g25a42b73e97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4" name="Google Shape;204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7" name="Google Shape;217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7"/>
          <p:cNvSpPr txBox="1">
            <a:spLocks noGrp="1"/>
          </p:cNvSpPr>
          <p:nvPr>
            <p:ph type="ctrTitle"/>
          </p:nvPr>
        </p:nvSpPr>
        <p:spPr>
          <a:xfrm>
            <a:off x="540000" y="2004575"/>
            <a:ext cx="49692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Sora"/>
              <a:buNone/>
              <a:defRPr sz="45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7"/>
          <p:cNvSpPr txBox="1">
            <a:spLocks noGrp="1"/>
          </p:cNvSpPr>
          <p:nvPr>
            <p:ph type="subTitle" idx="1"/>
          </p:nvPr>
        </p:nvSpPr>
        <p:spPr>
          <a:xfrm>
            <a:off x="540000" y="2797175"/>
            <a:ext cx="49692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ora"/>
              <a:buNone/>
              <a:defRPr sz="28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7"/>
          <p:cNvSpPr txBox="1">
            <a:spLocks noGrp="1"/>
          </p:cNvSpPr>
          <p:nvPr>
            <p:ph type="body" idx="2"/>
          </p:nvPr>
        </p:nvSpPr>
        <p:spPr>
          <a:xfrm>
            <a:off x="540000" y="4155500"/>
            <a:ext cx="77109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Sora"/>
              <a:buChar char="●"/>
              <a:defRPr sz="16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1pPr>
            <a:lvl2pPr marL="914400" lvl="1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Sora"/>
              <a:buChar char="○"/>
              <a:defRPr>
                <a:latin typeface="Sora"/>
                <a:ea typeface="Sora"/>
                <a:cs typeface="Sora"/>
                <a:sym typeface="Sora"/>
              </a:defRPr>
            </a:lvl2pPr>
            <a:lvl3pPr marL="1371600" lvl="2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Sora"/>
              <a:buChar char="■"/>
              <a:defRPr>
                <a:latin typeface="Sora"/>
                <a:ea typeface="Sora"/>
                <a:cs typeface="Sora"/>
                <a:sym typeface="Sora"/>
              </a:defRPr>
            </a:lvl3pPr>
            <a:lvl4pPr marL="1828800" lvl="3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Sora"/>
              <a:buChar char="●"/>
              <a:defRPr>
                <a:latin typeface="Sora"/>
                <a:ea typeface="Sora"/>
                <a:cs typeface="Sora"/>
                <a:sym typeface="Sora"/>
              </a:defRPr>
            </a:lvl4pPr>
            <a:lvl5pPr marL="2286000" lvl="4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Sora"/>
              <a:buChar char="○"/>
              <a:defRPr>
                <a:latin typeface="Sora"/>
                <a:ea typeface="Sora"/>
                <a:cs typeface="Sora"/>
                <a:sym typeface="Sora"/>
              </a:defRPr>
            </a:lvl5pPr>
            <a:lvl6pPr marL="2743200" lvl="5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Sora"/>
              <a:buChar char="■"/>
              <a:defRPr>
                <a:latin typeface="Sora"/>
                <a:ea typeface="Sora"/>
                <a:cs typeface="Sora"/>
                <a:sym typeface="Sora"/>
              </a:defRPr>
            </a:lvl6pPr>
            <a:lvl7pPr marL="3200400" lvl="6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Sora"/>
              <a:buChar char="●"/>
              <a:defRPr>
                <a:latin typeface="Sora"/>
                <a:ea typeface="Sora"/>
                <a:cs typeface="Sora"/>
                <a:sym typeface="Sora"/>
              </a:defRPr>
            </a:lvl7pPr>
            <a:lvl8pPr marL="3657600" lvl="7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Sora"/>
              <a:buChar char="○"/>
              <a:defRPr>
                <a:latin typeface="Sora"/>
                <a:ea typeface="Sora"/>
                <a:cs typeface="Sora"/>
                <a:sym typeface="Sora"/>
              </a:defRPr>
            </a:lvl8pPr>
            <a:lvl9pPr marL="4114800" lvl="8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Sora"/>
              <a:buChar char="■"/>
              <a:defRPr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340">
          <p15:clr>
            <a:srgbClr val="FA7B17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-column Mint">
  <p:cSld name="ONE_COLUMN_TEXT_3_3">
    <p:bg>
      <p:bgPr>
        <a:solidFill>
          <a:schemeClr val="accent1"/>
        </a:solid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6"/>
          <p:cNvSpPr txBox="1">
            <a:spLocks noGrp="1"/>
          </p:cNvSpPr>
          <p:nvPr>
            <p:ph type="body" idx="1"/>
          </p:nvPr>
        </p:nvSpPr>
        <p:spPr>
          <a:xfrm>
            <a:off x="540000" y="1710000"/>
            <a:ext cx="3600000" cy="24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47" name="Google Shape;47;p16"/>
          <p:cNvSpPr txBox="1">
            <a:spLocks noGrp="1"/>
          </p:cNvSpPr>
          <p:nvPr>
            <p:ph type="subTitle" idx="2"/>
          </p:nvPr>
        </p:nvSpPr>
        <p:spPr>
          <a:xfrm>
            <a:off x="540000" y="810000"/>
            <a:ext cx="8064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8" name="Google Shape;48;p16"/>
          <p:cNvSpPr txBox="1">
            <a:spLocks noGrp="1"/>
          </p:cNvSpPr>
          <p:nvPr>
            <p:ph type="body" idx="3"/>
          </p:nvPr>
        </p:nvSpPr>
        <p:spPr>
          <a:xfrm>
            <a:off x="5004000" y="1709988"/>
            <a:ext cx="3600000" cy="24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49" name="Google Shape;49;p16"/>
          <p:cNvSpPr txBox="1">
            <a:spLocks noGrp="1"/>
          </p:cNvSpPr>
          <p:nvPr>
            <p:ph type="title"/>
          </p:nvPr>
        </p:nvSpPr>
        <p:spPr>
          <a:xfrm>
            <a:off x="540000" y="360000"/>
            <a:ext cx="8064000" cy="3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pic>
        <p:nvPicPr>
          <p:cNvPr id="50" name="Google Shape;50;p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703026" y="4695897"/>
            <a:ext cx="900977" cy="16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27">
          <p15:clr>
            <a:srgbClr val="FA7B17"/>
          </p15:clr>
        </p15:guide>
        <p15:guide id="2" orient="horz" pos="510">
          <p15:clr>
            <a:srgbClr val="FA7B17"/>
          </p15:clr>
        </p15:guide>
        <p15:guide id="3" orient="horz" pos="1077">
          <p15:clr>
            <a:srgbClr val="FA7B17"/>
          </p15:clr>
        </p15:guide>
        <p15:guide id="4" pos="340">
          <p15:clr>
            <a:srgbClr val="FA7B17"/>
          </p15:clr>
        </p15:guide>
        <p15:guide id="5" pos="5420">
          <p15:clr>
            <a:srgbClr val="FA7B17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-column">
  <p:cSld name="ONE_COLUMN_TEXT_3_1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7"/>
          <p:cNvSpPr txBox="1">
            <a:spLocks noGrp="1"/>
          </p:cNvSpPr>
          <p:nvPr>
            <p:ph type="title"/>
          </p:nvPr>
        </p:nvSpPr>
        <p:spPr>
          <a:xfrm>
            <a:off x="540000" y="360000"/>
            <a:ext cx="8064000" cy="3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3" name="Google Shape;53;p17"/>
          <p:cNvSpPr txBox="1">
            <a:spLocks noGrp="1"/>
          </p:cNvSpPr>
          <p:nvPr>
            <p:ph type="body" idx="1"/>
          </p:nvPr>
        </p:nvSpPr>
        <p:spPr>
          <a:xfrm>
            <a:off x="540000" y="2027874"/>
            <a:ext cx="2160000" cy="19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54" name="Google Shape;54;p17"/>
          <p:cNvSpPr txBox="1">
            <a:spLocks noGrp="1"/>
          </p:cNvSpPr>
          <p:nvPr>
            <p:ph type="subTitle" idx="2"/>
          </p:nvPr>
        </p:nvSpPr>
        <p:spPr>
          <a:xfrm>
            <a:off x="540000" y="1634274"/>
            <a:ext cx="2160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pace Grotesk Medium"/>
              <a:buNone/>
              <a:defRPr sz="1400">
                <a:solidFill>
                  <a:schemeClr val="dk2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pace Grotesk Medium"/>
              <a:buNone/>
              <a:defRPr sz="1400">
                <a:solidFill>
                  <a:schemeClr val="dk2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pace Grotesk Medium"/>
              <a:buNone/>
              <a:defRPr sz="1400">
                <a:solidFill>
                  <a:schemeClr val="dk2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pace Grotesk Medium"/>
              <a:buNone/>
              <a:defRPr sz="1400">
                <a:solidFill>
                  <a:schemeClr val="dk2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pace Grotesk Medium"/>
              <a:buNone/>
              <a:defRPr sz="1400">
                <a:solidFill>
                  <a:schemeClr val="dk2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pace Grotesk Medium"/>
              <a:buNone/>
              <a:defRPr sz="1400">
                <a:solidFill>
                  <a:schemeClr val="dk2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pace Grotesk Medium"/>
              <a:buNone/>
              <a:defRPr sz="1400">
                <a:solidFill>
                  <a:schemeClr val="dk2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pace Grotesk Medium"/>
              <a:buNone/>
              <a:defRPr sz="1400">
                <a:solidFill>
                  <a:schemeClr val="dk2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pace Grotesk Medium"/>
              <a:buNone/>
              <a:defRPr sz="1400">
                <a:solidFill>
                  <a:schemeClr val="dk2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9pPr>
          </a:lstStyle>
          <a:p>
            <a:endParaRPr/>
          </a:p>
        </p:txBody>
      </p:sp>
      <p:sp>
        <p:nvSpPr>
          <p:cNvPr id="55" name="Google Shape;55;p17"/>
          <p:cNvSpPr txBox="1">
            <a:spLocks noGrp="1"/>
          </p:cNvSpPr>
          <p:nvPr>
            <p:ph type="body" idx="3"/>
          </p:nvPr>
        </p:nvSpPr>
        <p:spPr>
          <a:xfrm>
            <a:off x="3492000" y="2027874"/>
            <a:ext cx="2160000" cy="19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56" name="Google Shape;56;p17"/>
          <p:cNvSpPr txBox="1">
            <a:spLocks noGrp="1"/>
          </p:cNvSpPr>
          <p:nvPr>
            <p:ph type="subTitle" idx="4"/>
          </p:nvPr>
        </p:nvSpPr>
        <p:spPr>
          <a:xfrm>
            <a:off x="3492000" y="1634274"/>
            <a:ext cx="2160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pace Grotesk Medium"/>
              <a:buNone/>
              <a:defRPr sz="1400">
                <a:solidFill>
                  <a:schemeClr val="dk2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pace Grotesk Medium"/>
              <a:buNone/>
              <a:defRPr sz="1400">
                <a:solidFill>
                  <a:schemeClr val="dk2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pace Grotesk Medium"/>
              <a:buNone/>
              <a:defRPr sz="1400">
                <a:solidFill>
                  <a:schemeClr val="dk2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pace Grotesk Medium"/>
              <a:buNone/>
              <a:defRPr sz="1400">
                <a:solidFill>
                  <a:schemeClr val="dk2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pace Grotesk Medium"/>
              <a:buNone/>
              <a:defRPr sz="1400">
                <a:solidFill>
                  <a:schemeClr val="dk2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pace Grotesk Medium"/>
              <a:buNone/>
              <a:defRPr sz="1400">
                <a:solidFill>
                  <a:schemeClr val="dk2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pace Grotesk Medium"/>
              <a:buNone/>
              <a:defRPr sz="1400">
                <a:solidFill>
                  <a:schemeClr val="dk2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pace Grotesk Medium"/>
              <a:buNone/>
              <a:defRPr sz="1400">
                <a:solidFill>
                  <a:schemeClr val="dk2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pace Grotesk Medium"/>
              <a:buNone/>
              <a:defRPr sz="1400">
                <a:solidFill>
                  <a:schemeClr val="dk2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9pPr>
          </a:lstStyle>
          <a:p>
            <a:endParaRPr/>
          </a:p>
        </p:txBody>
      </p:sp>
      <p:sp>
        <p:nvSpPr>
          <p:cNvPr id="57" name="Google Shape;57;p17"/>
          <p:cNvSpPr txBox="1">
            <a:spLocks noGrp="1"/>
          </p:cNvSpPr>
          <p:nvPr>
            <p:ph type="subTitle" idx="5"/>
          </p:nvPr>
        </p:nvSpPr>
        <p:spPr>
          <a:xfrm>
            <a:off x="6444000" y="1634274"/>
            <a:ext cx="2160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pace Grotesk Medium"/>
              <a:buNone/>
              <a:defRPr sz="1400">
                <a:solidFill>
                  <a:schemeClr val="dk2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pace Grotesk Medium"/>
              <a:buNone/>
              <a:defRPr sz="1400">
                <a:solidFill>
                  <a:schemeClr val="dk2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pace Grotesk Medium"/>
              <a:buNone/>
              <a:defRPr sz="1400">
                <a:solidFill>
                  <a:schemeClr val="dk2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pace Grotesk Medium"/>
              <a:buNone/>
              <a:defRPr sz="1400">
                <a:solidFill>
                  <a:schemeClr val="dk2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pace Grotesk Medium"/>
              <a:buNone/>
              <a:defRPr sz="1400">
                <a:solidFill>
                  <a:schemeClr val="dk2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pace Grotesk Medium"/>
              <a:buNone/>
              <a:defRPr sz="1400">
                <a:solidFill>
                  <a:schemeClr val="dk2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pace Grotesk Medium"/>
              <a:buNone/>
              <a:defRPr sz="1400">
                <a:solidFill>
                  <a:schemeClr val="dk2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pace Grotesk Medium"/>
              <a:buNone/>
              <a:defRPr sz="1400">
                <a:solidFill>
                  <a:schemeClr val="dk2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pace Grotesk Medium"/>
              <a:buNone/>
              <a:defRPr sz="1400">
                <a:solidFill>
                  <a:schemeClr val="dk2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9pPr>
          </a:lstStyle>
          <a:p>
            <a:endParaRPr/>
          </a:p>
        </p:txBody>
      </p:sp>
      <p:sp>
        <p:nvSpPr>
          <p:cNvPr id="58" name="Google Shape;58;p17"/>
          <p:cNvSpPr txBox="1">
            <a:spLocks noGrp="1"/>
          </p:cNvSpPr>
          <p:nvPr>
            <p:ph type="body" idx="6"/>
          </p:nvPr>
        </p:nvSpPr>
        <p:spPr>
          <a:xfrm>
            <a:off x="6444000" y="2027874"/>
            <a:ext cx="2160000" cy="19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pic>
        <p:nvPicPr>
          <p:cNvPr id="59" name="Google Shape;59;p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703026" y="4695897"/>
            <a:ext cx="900977" cy="16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27">
          <p15:clr>
            <a:srgbClr val="FA7B17"/>
          </p15:clr>
        </p15:guide>
        <p15:guide id="2" orient="horz" pos="680">
          <p15:clr>
            <a:srgbClr val="FA7B17"/>
          </p15:clr>
        </p15:guide>
        <p15:guide id="3" pos="340">
          <p15:clr>
            <a:srgbClr val="FA7B17"/>
          </p15:clr>
        </p15:guide>
        <p15:guide id="4" pos="5420">
          <p15:clr>
            <a:srgbClr val="FA7B17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-column Dark Blue">
  <p:cSld name="ONE_COLUMN_TEXT_3_1_1">
    <p:bg>
      <p:bgPr>
        <a:solidFill>
          <a:schemeClr val="accent2"/>
        </a:solid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8"/>
          <p:cNvSpPr txBox="1">
            <a:spLocks noGrp="1"/>
          </p:cNvSpPr>
          <p:nvPr>
            <p:ph type="title"/>
          </p:nvPr>
        </p:nvSpPr>
        <p:spPr>
          <a:xfrm>
            <a:off x="540000" y="360000"/>
            <a:ext cx="8064000" cy="3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18"/>
          <p:cNvSpPr txBox="1">
            <a:spLocks noGrp="1"/>
          </p:cNvSpPr>
          <p:nvPr>
            <p:ph type="body" idx="1"/>
          </p:nvPr>
        </p:nvSpPr>
        <p:spPr>
          <a:xfrm>
            <a:off x="540000" y="2027874"/>
            <a:ext cx="2160000" cy="19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●"/>
              <a:defRPr sz="1000">
                <a:solidFill>
                  <a:srgbClr val="FFFFFF"/>
                </a:solidFill>
              </a:defRPr>
            </a:lvl1pPr>
            <a:lvl2pPr marL="914400" lvl="1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○"/>
              <a:defRPr sz="1000">
                <a:solidFill>
                  <a:srgbClr val="FFFFFF"/>
                </a:solidFill>
              </a:defRPr>
            </a:lvl2pPr>
            <a:lvl3pPr marL="1371600" lvl="2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■"/>
              <a:defRPr sz="1000">
                <a:solidFill>
                  <a:srgbClr val="FFFFFF"/>
                </a:solidFill>
              </a:defRPr>
            </a:lvl3pPr>
            <a:lvl4pPr marL="1828800" lvl="3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●"/>
              <a:defRPr sz="1000">
                <a:solidFill>
                  <a:srgbClr val="FFFFFF"/>
                </a:solidFill>
              </a:defRPr>
            </a:lvl4pPr>
            <a:lvl5pPr marL="2286000" lvl="4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○"/>
              <a:defRPr sz="1000">
                <a:solidFill>
                  <a:srgbClr val="FFFFFF"/>
                </a:solidFill>
              </a:defRPr>
            </a:lvl5pPr>
            <a:lvl6pPr marL="2743200" lvl="5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■"/>
              <a:defRPr sz="1000">
                <a:solidFill>
                  <a:srgbClr val="FFFFFF"/>
                </a:solidFill>
              </a:defRPr>
            </a:lvl6pPr>
            <a:lvl7pPr marL="3200400" lvl="6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●"/>
              <a:defRPr sz="1000">
                <a:solidFill>
                  <a:srgbClr val="FFFFFF"/>
                </a:solidFill>
              </a:defRPr>
            </a:lvl7pPr>
            <a:lvl8pPr marL="3657600" lvl="7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○"/>
              <a:defRPr sz="1000">
                <a:solidFill>
                  <a:srgbClr val="FFFFFF"/>
                </a:solidFill>
              </a:defRPr>
            </a:lvl8pPr>
            <a:lvl9pPr marL="4114800" lvl="8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■"/>
              <a:defRPr sz="1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8"/>
          <p:cNvSpPr txBox="1">
            <a:spLocks noGrp="1"/>
          </p:cNvSpPr>
          <p:nvPr>
            <p:ph type="subTitle" idx="2"/>
          </p:nvPr>
        </p:nvSpPr>
        <p:spPr>
          <a:xfrm>
            <a:off x="540000" y="1634274"/>
            <a:ext cx="2160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pace Grotesk Medium"/>
              <a:buNone/>
              <a:defRPr sz="1400">
                <a:solidFill>
                  <a:srgbClr val="FFFFFF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pace Grotesk Medium"/>
              <a:buNone/>
              <a:defRPr sz="1400">
                <a:solidFill>
                  <a:srgbClr val="FFFFFF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pace Grotesk Medium"/>
              <a:buNone/>
              <a:defRPr sz="1400">
                <a:solidFill>
                  <a:srgbClr val="FFFFFF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pace Grotesk Medium"/>
              <a:buNone/>
              <a:defRPr sz="1400">
                <a:solidFill>
                  <a:srgbClr val="FFFFFF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pace Grotesk Medium"/>
              <a:buNone/>
              <a:defRPr sz="1400">
                <a:solidFill>
                  <a:srgbClr val="FFFFFF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pace Grotesk Medium"/>
              <a:buNone/>
              <a:defRPr sz="1400">
                <a:solidFill>
                  <a:srgbClr val="FFFFFF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pace Grotesk Medium"/>
              <a:buNone/>
              <a:defRPr sz="1400">
                <a:solidFill>
                  <a:srgbClr val="FFFFFF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pace Grotesk Medium"/>
              <a:buNone/>
              <a:defRPr sz="1400">
                <a:solidFill>
                  <a:srgbClr val="FFFFFF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pace Grotesk Medium"/>
              <a:buNone/>
              <a:defRPr sz="1400">
                <a:solidFill>
                  <a:srgbClr val="FFFFFF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9pPr>
          </a:lstStyle>
          <a:p>
            <a:endParaRPr/>
          </a:p>
        </p:txBody>
      </p:sp>
      <p:sp>
        <p:nvSpPr>
          <p:cNvPr id="64" name="Google Shape;64;p18"/>
          <p:cNvSpPr txBox="1">
            <a:spLocks noGrp="1"/>
          </p:cNvSpPr>
          <p:nvPr>
            <p:ph type="body" idx="3"/>
          </p:nvPr>
        </p:nvSpPr>
        <p:spPr>
          <a:xfrm>
            <a:off x="3492000" y="2027874"/>
            <a:ext cx="2160000" cy="19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●"/>
              <a:defRPr sz="1000">
                <a:solidFill>
                  <a:srgbClr val="FFFFFF"/>
                </a:solidFill>
              </a:defRPr>
            </a:lvl1pPr>
            <a:lvl2pPr marL="914400" lvl="1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○"/>
              <a:defRPr sz="1000">
                <a:solidFill>
                  <a:srgbClr val="FFFFFF"/>
                </a:solidFill>
              </a:defRPr>
            </a:lvl2pPr>
            <a:lvl3pPr marL="1371600" lvl="2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■"/>
              <a:defRPr sz="1000">
                <a:solidFill>
                  <a:srgbClr val="FFFFFF"/>
                </a:solidFill>
              </a:defRPr>
            </a:lvl3pPr>
            <a:lvl4pPr marL="1828800" lvl="3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●"/>
              <a:defRPr sz="1000">
                <a:solidFill>
                  <a:srgbClr val="FFFFFF"/>
                </a:solidFill>
              </a:defRPr>
            </a:lvl4pPr>
            <a:lvl5pPr marL="2286000" lvl="4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○"/>
              <a:defRPr sz="1000">
                <a:solidFill>
                  <a:srgbClr val="FFFFFF"/>
                </a:solidFill>
              </a:defRPr>
            </a:lvl5pPr>
            <a:lvl6pPr marL="2743200" lvl="5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■"/>
              <a:defRPr sz="1000">
                <a:solidFill>
                  <a:srgbClr val="FFFFFF"/>
                </a:solidFill>
              </a:defRPr>
            </a:lvl6pPr>
            <a:lvl7pPr marL="3200400" lvl="6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●"/>
              <a:defRPr sz="1000">
                <a:solidFill>
                  <a:srgbClr val="FFFFFF"/>
                </a:solidFill>
              </a:defRPr>
            </a:lvl7pPr>
            <a:lvl8pPr marL="3657600" lvl="7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○"/>
              <a:defRPr sz="1000">
                <a:solidFill>
                  <a:srgbClr val="FFFFFF"/>
                </a:solidFill>
              </a:defRPr>
            </a:lvl8pPr>
            <a:lvl9pPr marL="4114800" lvl="8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■"/>
              <a:defRPr sz="1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18"/>
          <p:cNvSpPr txBox="1">
            <a:spLocks noGrp="1"/>
          </p:cNvSpPr>
          <p:nvPr>
            <p:ph type="subTitle" idx="4"/>
          </p:nvPr>
        </p:nvSpPr>
        <p:spPr>
          <a:xfrm>
            <a:off x="3492000" y="1634274"/>
            <a:ext cx="2160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pace Grotesk Medium"/>
              <a:buNone/>
              <a:defRPr sz="1400">
                <a:solidFill>
                  <a:srgbClr val="FFFFFF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pace Grotesk Medium"/>
              <a:buNone/>
              <a:defRPr sz="1400">
                <a:solidFill>
                  <a:srgbClr val="FFFFFF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pace Grotesk Medium"/>
              <a:buNone/>
              <a:defRPr sz="1400">
                <a:solidFill>
                  <a:srgbClr val="FFFFFF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pace Grotesk Medium"/>
              <a:buNone/>
              <a:defRPr sz="1400">
                <a:solidFill>
                  <a:srgbClr val="FFFFFF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pace Grotesk Medium"/>
              <a:buNone/>
              <a:defRPr sz="1400">
                <a:solidFill>
                  <a:srgbClr val="FFFFFF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pace Grotesk Medium"/>
              <a:buNone/>
              <a:defRPr sz="1400">
                <a:solidFill>
                  <a:srgbClr val="FFFFFF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pace Grotesk Medium"/>
              <a:buNone/>
              <a:defRPr sz="1400">
                <a:solidFill>
                  <a:srgbClr val="FFFFFF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pace Grotesk Medium"/>
              <a:buNone/>
              <a:defRPr sz="1400">
                <a:solidFill>
                  <a:srgbClr val="FFFFFF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pace Grotesk Medium"/>
              <a:buNone/>
              <a:defRPr sz="1400">
                <a:solidFill>
                  <a:srgbClr val="FFFFFF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9pPr>
          </a:lstStyle>
          <a:p>
            <a:endParaRPr/>
          </a:p>
        </p:txBody>
      </p:sp>
      <p:sp>
        <p:nvSpPr>
          <p:cNvPr id="66" name="Google Shape;66;p18"/>
          <p:cNvSpPr txBox="1">
            <a:spLocks noGrp="1"/>
          </p:cNvSpPr>
          <p:nvPr>
            <p:ph type="subTitle" idx="5"/>
          </p:nvPr>
        </p:nvSpPr>
        <p:spPr>
          <a:xfrm>
            <a:off x="6444000" y="1634274"/>
            <a:ext cx="2160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pace Grotesk Medium"/>
              <a:buNone/>
              <a:defRPr sz="1400">
                <a:solidFill>
                  <a:srgbClr val="FFFFFF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pace Grotesk Medium"/>
              <a:buNone/>
              <a:defRPr sz="1400">
                <a:solidFill>
                  <a:srgbClr val="FFFFFF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pace Grotesk Medium"/>
              <a:buNone/>
              <a:defRPr sz="1400">
                <a:solidFill>
                  <a:srgbClr val="FFFFFF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pace Grotesk Medium"/>
              <a:buNone/>
              <a:defRPr sz="1400">
                <a:solidFill>
                  <a:srgbClr val="FFFFFF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pace Grotesk Medium"/>
              <a:buNone/>
              <a:defRPr sz="1400">
                <a:solidFill>
                  <a:srgbClr val="FFFFFF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pace Grotesk Medium"/>
              <a:buNone/>
              <a:defRPr sz="1400">
                <a:solidFill>
                  <a:srgbClr val="FFFFFF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pace Grotesk Medium"/>
              <a:buNone/>
              <a:defRPr sz="1400">
                <a:solidFill>
                  <a:srgbClr val="FFFFFF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pace Grotesk Medium"/>
              <a:buNone/>
              <a:defRPr sz="1400">
                <a:solidFill>
                  <a:srgbClr val="FFFFFF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pace Grotesk Medium"/>
              <a:buNone/>
              <a:defRPr sz="1400">
                <a:solidFill>
                  <a:srgbClr val="FFFFFF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9pPr>
          </a:lstStyle>
          <a:p>
            <a:endParaRPr/>
          </a:p>
        </p:txBody>
      </p:sp>
      <p:sp>
        <p:nvSpPr>
          <p:cNvPr id="67" name="Google Shape;67;p18"/>
          <p:cNvSpPr txBox="1">
            <a:spLocks noGrp="1"/>
          </p:cNvSpPr>
          <p:nvPr>
            <p:ph type="body" idx="6"/>
          </p:nvPr>
        </p:nvSpPr>
        <p:spPr>
          <a:xfrm>
            <a:off x="6444000" y="2027874"/>
            <a:ext cx="2160000" cy="19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●"/>
              <a:defRPr sz="1000">
                <a:solidFill>
                  <a:srgbClr val="FFFFFF"/>
                </a:solidFill>
              </a:defRPr>
            </a:lvl1pPr>
            <a:lvl2pPr marL="914400" lvl="1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○"/>
              <a:defRPr sz="1000">
                <a:solidFill>
                  <a:srgbClr val="FFFFFF"/>
                </a:solidFill>
              </a:defRPr>
            </a:lvl2pPr>
            <a:lvl3pPr marL="1371600" lvl="2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■"/>
              <a:defRPr sz="1000">
                <a:solidFill>
                  <a:srgbClr val="FFFFFF"/>
                </a:solidFill>
              </a:defRPr>
            </a:lvl3pPr>
            <a:lvl4pPr marL="1828800" lvl="3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●"/>
              <a:defRPr sz="1000">
                <a:solidFill>
                  <a:srgbClr val="FFFFFF"/>
                </a:solidFill>
              </a:defRPr>
            </a:lvl4pPr>
            <a:lvl5pPr marL="2286000" lvl="4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○"/>
              <a:defRPr sz="1000">
                <a:solidFill>
                  <a:srgbClr val="FFFFFF"/>
                </a:solidFill>
              </a:defRPr>
            </a:lvl5pPr>
            <a:lvl6pPr marL="2743200" lvl="5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■"/>
              <a:defRPr sz="1000">
                <a:solidFill>
                  <a:srgbClr val="FFFFFF"/>
                </a:solidFill>
              </a:defRPr>
            </a:lvl6pPr>
            <a:lvl7pPr marL="3200400" lvl="6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●"/>
              <a:defRPr sz="1000">
                <a:solidFill>
                  <a:srgbClr val="FFFFFF"/>
                </a:solidFill>
              </a:defRPr>
            </a:lvl7pPr>
            <a:lvl8pPr marL="3657600" lvl="7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○"/>
              <a:defRPr sz="1000">
                <a:solidFill>
                  <a:srgbClr val="FFFFFF"/>
                </a:solidFill>
              </a:defRPr>
            </a:lvl8pPr>
            <a:lvl9pPr marL="4114800" lvl="8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■"/>
              <a:defRPr sz="1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68" name="Google Shape;68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703026" y="4695897"/>
            <a:ext cx="900977" cy="16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27">
          <p15:clr>
            <a:srgbClr val="FA7B17"/>
          </p15:clr>
        </p15:guide>
        <p15:guide id="2" orient="horz" pos="680">
          <p15:clr>
            <a:srgbClr val="FA7B17"/>
          </p15:clr>
        </p15:guide>
        <p15:guide id="3" pos="340">
          <p15:clr>
            <a:srgbClr val="FA7B17"/>
          </p15:clr>
        </p15:guide>
        <p15:guide id="4" pos="5420">
          <p15:clr>
            <a:srgbClr val="FA7B17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-column Mint">
  <p:cSld name="ONE_COLUMN_TEXT_3_1_2">
    <p:bg>
      <p:bgPr>
        <a:solidFill>
          <a:schemeClr val="accent1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9"/>
          <p:cNvSpPr txBox="1">
            <a:spLocks noGrp="1"/>
          </p:cNvSpPr>
          <p:nvPr>
            <p:ph type="title"/>
          </p:nvPr>
        </p:nvSpPr>
        <p:spPr>
          <a:xfrm>
            <a:off x="540000" y="360000"/>
            <a:ext cx="8064000" cy="3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1" name="Google Shape;71;p19"/>
          <p:cNvSpPr txBox="1">
            <a:spLocks noGrp="1"/>
          </p:cNvSpPr>
          <p:nvPr>
            <p:ph type="body" idx="1"/>
          </p:nvPr>
        </p:nvSpPr>
        <p:spPr>
          <a:xfrm>
            <a:off x="540000" y="2027874"/>
            <a:ext cx="2160000" cy="19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72" name="Google Shape;72;p19"/>
          <p:cNvSpPr txBox="1">
            <a:spLocks noGrp="1"/>
          </p:cNvSpPr>
          <p:nvPr>
            <p:ph type="subTitle" idx="2"/>
          </p:nvPr>
        </p:nvSpPr>
        <p:spPr>
          <a:xfrm>
            <a:off x="540000" y="1634274"/>
            <a:ext cx="2160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pace Grotesk Medium"/>
              <a:buNone/>
              <a:defRPr sz="1400">
                <a:solidFill>
                  <a:schemeClr val="dk2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pace Grotesk Medium"/>
              <a:buNone/>
              <a:defRPr sz="1400">
                <a:solidFill>
                  <a:schemeClr val="dk2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pace Grotesk Medium"/>
              <a:buNone/>
              <a:defRPr sz="1400">
                <a:solidFill>
                  <a:schemeClr val="dk2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pace Grotesk Medium"/>
              <a:buNone/>
              <a:defRPr sz="1400">
                <a:solidFill>
                  <a:schemeClr val="dk2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pace Grotesk Medium"/>
              <a:buNone/>
              <a:defRPr sz="1400">
                <a:solidFill>
                  <a:schemeClr val="dk2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pace Grotesk Medium"/>
              <a:buNone/>
              <a:defRPr sz="1400">
                <a:solidFill>
                  <a:schemeClr val="dk2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pace Grotesk Medium"/>
              <a:buNone/>
              <a:defRPr sz="1400">
                <a:solidFill>
                  <a:schemeClr val="dk2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pace Grotesk Medium"/>
              <a:buNone/>
              <a:defRPr sz="1400">
                <a:solidFill>
                  <a:schemeClr val="dk2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pace Grotesk Medium"/>
              <a:buNone/>
              <a:defRPr sz="1400">
                <a:solidFill>
                  <a:schemeClr val="dk2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9pPr>
          </a:lstStyle>
          <a:p>
            <a:endParaRPr/>
          </a:p>
        </p:txBody>
      </p:sp>
      <p:sp>
        <p:nvSpPr>
          <p:cNvPr id="73" name="Google Shape;73;p19"/>
          <p:cNvSpPr txBox="1">
            <a:spLocks noGrp="1"/>
          </p:cNvSpPr>
          <p:nvPr>
            <p:ph type="body" idx="3"/>
          </p:nvPr>
        </p:nvSpPr>
        <p:spPr>
          <a:xfrm>
            <a:off x="3492000" y="2027874"/>
            <a:ext cx="2160000" cy="19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74" name="Google Shape;74;p19"/>
          <p:cNvSpPr txBox="1">
            <a:spLocks noGrp="1"/>
          </p:cNvSpPr>
          <p:nvPr>
            <p:ph type="subTitle" idx="4"/>
          </p:nvPr>
        </p:nvSpPr>
        <p:spPr>
          <a:xfrm>
            <a:off x="3492000" y="1634274"/>
            <a:ext cx="2160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pace Grotesk Medium"/>
              <a:buNone/>
              <a:defRPr sz="1400">
                <a:solidFill>
                  <a:schemeClr val="dk2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pace Grotesk Medium"/>
              <a:buNone/>
              <a:defRPr sz="1400">
                <a:solidFill>
                  <a:schemeClr val="dk2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pace Grotesk Medium"/>
              <a:buNone/>
              <a:defRPr sz="1400">
                <a:solidFill>
                  <a:schemeClr val="dk2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pace Grotesk Medium"/>
              <a:buNone/>
              <a:defRPr sz="1400">
                <a:solidFill>
                  <a:schemeClr val="dk2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pace Grotesk Medium"/>
              <a:buNone/>
              <a:defRPr sz="1400">
                <a:solidFill>
                  <a:schemeClr val="dk2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pace Grotesk Medium"/>
              <a:buNone/>
              <a:defRPr sz="1400">
                <a:solidFill>
                  <a:schemeClr val="dk2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pace Grotesk Medium"/>
              <a:buNone/>
              <a:defRPr sz="1400">
                <a:solidFill>
                  <a:schemeClr val="dk2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pace Grotesk Medium"/>
              <a:buNone/>
              <a:defRPr sz="1400">
                <a:solidFill>
                  <a:schemeClr val="dk2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pace Grotesk Medium"/>
              <a:buNone/>
              <a:defRPr sz="1400">
                <a:solidFill>
                  <a:schemeClr val="dk2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9pPr>
          </a:lstStyle>
          <a:p>
            <a:endParaRPr/>
          </a:p>
        </p:txBody>
      </p:sp>
      <p:sp>
        <p:nvSpPr>
          <p:cNvPr id="75" name="Google Shape;75;p19"/>
          <p:cNvSpPr txBox="1">
            <a:spLocks noGrp="1"/>
          </p:cNvSpPr>
          <p:nvPr>
            <p:ph type="subTitle" idx="5"/>
          </p:nvPr>
        </p:nvSpPr>
        <p:spPr>
          <a:xfrm>
            <a:off x="6444000" y="1634274"/>
            <a:ext cx="2160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pace Grotesk Medium"/>
              <a:buNone/>
              <a:defRPr sz="1400">
                <a:solidFill>
                  <a:schemeClr val="dk2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pace Grotesk Medium"/>
              <a:buNone/>
              <a:defRPr sz="1400">
                <a:solidFill>
                  <a:schemeClr val="dk2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pace Grotesk Medium"/>
              <a:buNone/>
              <a:defRPr sz="1400">
                <a:solidFill>
                  <a:schemeClr val="dk2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pace Grotesk Medium"/>
              <a:buNone/>
              <a:defRPr sz="1400">
                <a:solidFill>
                  <a:schemeClr val="dk2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pace Grotesk Medium"/>
              <a:buNone/>
              <a:defRPr sz="1400">
                <a:solidFill>
                  <a:schemeClr val="dk2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pace Grotesk Medium"/>
              <a:buNone/>
              <a:defRPr sz="1400">
                <a:solidFill>
                  <a:schemeClr val="dk2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pace Grotesk Medium"/>
              <a:buNone/>
              <a:defRPr sz="1400">
                <a:solidFill>
                  <a:schemeClr val="dk2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pace Grotesk Medium"/>
              <a:buNone/>
              <a:defRPr sz="1400">
                <a:solidFill>
                  <a:schemeClr val="dk2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pace Grotesk Medium"/>
              <a:buNone/>
              <a:defRPr sz="1400">
                <a:solidFill>
                  <a:schemeClr val="dk2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9pPr>
          </a:lstStyle>
          <a:p>
            <a:endParaRPr/>
          </a:p>
        </p:txBody>
      </p:sp>
      <p:sp>
        <p:nvSpPr>
          <p:cNvPr id="76" name="Google Shape;76;p19"/>
          <p:cNvSpPr txBox="1">
            <a:spLocks noGrp="1"/>
          </p:cNvSpPr>
          <p:nvPr>
            <p:ph type="body" idx="6"/>
          </p:nvPr>
        </p:nvSpPr>
        <p:spPr>
          <a:xfrm>
            <a:off x="6444000" y="2027874"/>
            <a:ext cx="2160000" cy="19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pic>
        <p:nvPicPr>
          <p:cNvPr id="77" name="Google Shape;77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703026" y="4695897"/>
            <a:ext cx="900977" cy="16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27">
          <p15:clr>
            <a:srgbClr val="FA7B17"/>
          </p15:clr>
        </p15:guide>
        <p15:guide id="2" orient="horz" pos="680">
          <p15:clr>
            <a:srgbClr val="FA7B17"/>
          </p15:clr>
        </p15:guide>
        <p15:guide id="3" pos="340">
          <p15:clr>
            <a:srgbClr val="FA7B17"/>
          </p15:clr>
        </p15:guide>
        <p15:guide id="4" pos="5420">
          <p15:clr>
            <a:srgbClr val="FA7B17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-column full width">
  <p:cSld name="ONE_COLUMN_TEXT_2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0"/>
          <p:cNvSpPr txBox="1">
            <a:spLocks noGrp="1"/>
          </p:cNvSpPr>
          <p:nvPr>
            <p:ph type="body" idx="1"/>
          </p:nvPr>
        </p:nvSpPr>
        <p:spPr>
          <a:xfrm>
            <a:off x="540000" y="1440000"/>
            <a:ext cx="8064000" cy="24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80" name="Google Shape;80;p20"/>
          <p:cNvSpPr txBox="1">
            <a:spLocks noGrp="1"/>
          </p:cNvSpPr>
          <p:nvPr>
            <p:ph type="subTitle" idx="2"/>
          </p:nvPr>
        </p:nvSpPr>
        <p:spPr>
          <a:xfrm>
            <a:off x="540000" y="810000"/>
            <a:ext cx="8064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81" name="Google Shape;81;p20"/>
          <p:cNvSpPr txBox="1">
            <a:spLocks noGrp="1"/>
          </p:cNvSpPr>
          <p:nvPr>
            <p:ph type="title"/>
          </p:nvPr>
        </p:nvSpPr>
        <p:spPr>
          <a:xfrm>
            <a:off x="540000" y="360000"/>
            <a:ext cx="8064000" cy="3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pic>
        <p:nvPicPr>
          <p:cNvPr id="82" name="Google Shape;82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703026" y="4695897"/>
            <a:ext cx="900977" cy="16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27">
          <p15:clr>
            <a:srgbClr val="FA7B17"/>
          </p15:clr>
        </p15:guide>
        <p15:guide id="2" orient="horz" pos="510">
          <p15:clr>
            <a:srgbClr val="FA7B17"/>
          </p15:clr>
        </p15:guide>
        <p15:guide id="3" orient="horz" pos="907">
          <p15:clr>
            <a:srgbClr val="FA7B17"/>
          </p15:clr>
        </p15:guide>
        <p15:guide id="4" pos="340">
          <p15:clr>
            <a:srgbClr val="FA7B17"/>
          </p15:clr>
        </p15:guide>
        <p15:guide id="5" pos="5420">
          <p15:clr>
            <a:srgbClr val="FA7B17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  One Column Dark Blue">
  <p:cSld name="ONE_COLUMN_TEXT_2_1">
    <p:bg>
      <p:bgPr>
        <a:solidFill>
          <a:schemeClr val="accent2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 txBox="1">
            <a:spLocks noGrp="1"/>
          </p:cNvSpPr>
          <p:nvPr>
            <p:ph type="body" idx="1"/>
          </p:nvPr>
        </p:nvSpPr>
        <p:spPr>
          <a:xfrm>
            <a:off x="540000" y="1440000"/>
            <a:ext cx="8064000" cy="24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1pPr>
            <a:lvl2pPr marL="914400" lvl="1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2pPr>
            <a:lvl3pPr marL="1371600" lvl="2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3pPr>
            <a:lvl4pPr marL="1828800" lvl="3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4pPr>
            <a:lvl5pPr marL="2286000" lvl="4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5pPr>
            <a:lvl6pPr marL="2743200" lvl="5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6pPr>
            <a:lvl7pPr marL="3200400" lvl="6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7pPr>
            <a:lvl8pPr marL="3657600" lvl="7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8pPr>
            <a:lvl9pPr marL="4114800" lvl="8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5" name="Google Shape;85;p21"/>
          <p:cNvSpPr txBox="1">
            <a:spLocks noGrp="1"/>
          </p:cNvSpPr>
          <p:nvPr>
            <p:ph type="subTitle" idx="2"/>
          </p:nvPr>
        </p:nvSpPr>
        <p:spPr>
          <a:xfrm>
            <a:off x="540000" y="810000"/>
            <a:ext cx="8064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6" name="Google Shape;86;p21"/>
          <p:cNvSpPr txBox="1">
            <a:spLocks noGrp="1"/>
          </p:cNvSpPr>
          <p:nvPr>
            <p:ph type="title"/>
          </p:nvPr>
        </p:nvSpPr>
        <p:spPr>
          <a:xfrm>
            <a:off x="540000" y="360000"/>
            <a:ext cx="8064000" cy="3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pic>
        <p:nvPicPr>
          <p:cNvPr id="87" name="Google Shape;87;p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703026" y="4695897"/>
            <a:ext cx="900977" cy="16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27">
          <p15:clr>
            <a:srgbClr val="FA7B17"/>
          </p15:clr>
        </p15:guide>
        <p15:guide id="2" orient="horz" pos="510">
          <p15:clr>
            <a:srgbClr val="FA7B17"/>
          </p15:clr>
        </p15:guide>
        <p15:guide id="3" orient="horz" pos="907">
          <p15:clr>
            <a:srgbClr val="FA7B17"/>
          </p15:clr>
        </p15:guide>
        <p15:guide id="4" pos="340">
          <p15:clr>
            <a:srgbClr val="FA7B17"/>
          </p15:clr>
        </p15:guide>
        <p15:guide id="5" pos="5420">
          <p15:clr>
            <a:srgbClr val="FA7B17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  One Column Mint">
  <p:cSld name="ONE_COLUMN_TEXT_2_1_1">
    <p:bg>
      <p:bgPr>
        <a:solidFill>
          <a:schemeClr val="accent1"/>
        </a:soli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2"/>
          <p:cNvSpPr txBox="1">
            <a:spLocks noGrp="1"/>
          </p:cNvSpPr>
          <p:nvPr>
            <p:ph type="body" idx="1"/>
          </p:nvPr>
        </p:nvSpPr>
        <p:spPr>
          <a:xfrm>
            <a:off x="540000" y="1440000"/>
            <a:ext cx="8064000" cy="24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90" name="Google Shape;90;p22"/>
          <p:cNvSpPr txBox="1">
            <a:spLocks noGrp="1"/>
          </p:cNvSpPr>
          <p:nvPr>
            <p:ph type="subTitle" idx="2"/>
          </p:nvPr>
        </p:nvSpPr>
        <p:spPr>
          <a:xfrm>
            <a:off x="540000" y="810000"/>
            <a:ext cx="8064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91" name="Google Shape;91;p22"/>
          <p:cNvSpPr txBox="1">
            <a:spLocks noGrp="1"/>
          </p:cNvSpPr>
          <p:nvPr>
            <p:ph type="title"/>
          </p:nvPr>
        </p:nvSpPr>
        <p:spPr>
          <a:xfrm>
            <a:off x="540000" y="360000"/>
            <a:ext cx="8064000" cy="3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pic>
        <p:nvPicPr>
          <p:cNvPr id="92" name="Google Shape;92;p2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703026" y="4695897"/>
            <a:ext cx="900977" cy="16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27">
          <p15:clr>
            <a:srgbClr val="FA7B17"/>
          </p15:clr>
        </p15:guide>
        <p15:guide id="2" orient="horz" pos="510">
          <p15:clr>
            <a:srgbClr val="FA7B17"/>
          </p15:clr>
        </p15:guide>
        <p15:guide id="3" orient="horz" pos="907">
          <p15:clr>
            <a:srgbClr val="FA7B17"/>
          </p15:clr>
        </p15:guide>
        <p15:guide id="4" pos="340">
          <p15:clr>
            <a:srgbClr val="FA7B17"/>
          </p15:clr>
        </p15:guide>
        <p15:guide id="5" pos="5420">
          <p15:clr>
            <a:srgbClr val="FA7B17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with subtitle">
  <p:cSld name="ONE_COLUMN_TEXT_1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3"/>
          <p:cNvSpPr txBox="1">
            <a:spLocks noGrp="1"/>
          </p:cNvSpPr>
          <p:nvPr>
            <p:ph type="subTitle" idx="1"/>
          </p:nvPr>
        </p:nvSpPr>
        <p:spPr>
          <a:xfrm>
            <a:off x="540000" y="810000"/>
            <a:ext cx="8064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95" name="Google Shape;95;p23"/>
          <p:cNvSpPr txBox="1">
            <a:spLocks noGrp="1"/>
          </p:cNvSpPr>
          <p:nvPr>
            <p:ph type="title"/>
          </p:nvPr>
        </p:nvSpPr>
        <p:spPr>
          <a:xfrm>
            <a:off x="540000" y="360000"/>
            <a:ext cx="8064000" cy="3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pic>
        <p:nvPicPr>
          <p:cNvPr id="96" name="Google Shape;96;p2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703026" y="4695897"/>
            <a:ext cx="900977" cy="16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27">
          <p15:clr>
            <a:srgbClr val="FA7B17"/>
          </p15:clr>
        </p15:guide>
        <p15:guide id="2" orient="horz" pos="510">
          <p15:clr>
            <a:srgbClr val="FA7B17"/>
          </p15:clr>
        </p15:guide>
        <p15:guide id="3" pos="340">
          <p15:clr>
            <a:srgbClr val="FA7B17"/>
          </p15:clr>
        </p15:guide>
        <p15:guide id="4" pos="5420">
          <p15:clr>
            <a:srgbClr val="FA7B17"/>
          </p15:clr>
        </p15:guide>
        <p15:guide id="5" orient="horz" pos="907">
          <p15:clr>
            <a:srgbClr val="FA7B17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ONE_COLUMN_TEXT_1_1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4"/>
          <p:cNvSpPr txBox="1">
            <a:spLocks noGrp="1"/>
          </p:cNvSpPr>
          <p:nvPr>
            <p:ph type="title"/>
          </p:nvPr>
        </p:nvSpPr>
        <p:spPr>
          <a:xfrm>
            <a:off x="540000" y="360000"/>
            <a:ext cx="8064000" cy="3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 Medium"/>
              <a:buNone/>
              <a:defRPr sz="2400">
                <a:latin typeface="Sora Medium"/>
                <a:ea typeface="Sora Medium"/>
                <a:cs typeface="Sora Medium"/>
                <a:sym typeface="Sora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 Medium"/>
              <a:buNone/>
              <a:defRPr sz="2400">
                <a:latin typeface="Sora Medium"/>
                <a:ea typeface="Sora Medium"/>
                <a:cs typeface="Sora Medium"/>
                <a:sym typeface="Sora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 Medium"/>
              <a:buNone/>
              <a:defRPr sz="2400">
                <a:latin typeface="Sora Medium"/>
                <a:ea typeface="Sora Medium"/>
                <a:cs typeface="Sora Medium"/>
                <a:sym typeface="Sora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 Medium"/>
              <a:buNone/>
              <a:defRPr sz="2400">
                <a:latin typeface="Sora Medium"/>
                <a:ea typeface="Sora Medium"/>
                <a:cs typeface="Sora Medium"/>
                <a:sym typeface="Sora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 Medium"/>
              <a:buNone/>
              <a:defRPr sz="2400">
                <a:latin typeface="Sora Medium"/>
                <a:ea typeface="Sora Medium"/>
                <a:cs typeface="Sora Medium"/>
                <a:sym typeface="Sora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 Medium"/>
              <a:buNone/>
              <a:defRPr sz="2400">
                <a:latin typeface="Sora Medium"/>
                <a:ea typeface="Sora Medium"/>
                <a:cs typeface="Sora Medium"/>
                <a:sym typeface="Sora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 Medium"/>
              <a:buNone/>
              <a:defRPr sz="2400">
                <a:latin typeface="Sora Medium"/>
                <a:ea typeface="Sora Medium"/>
                <a:cs typeface="Sora Medium"/>
                <a:sym typeface="Sora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 Medium"/>
              <a:buNone/>
              <a:defRPr sz="2400">
                <a:latin typeface="Sora Medium"/>
                <a:ea typeface="Sora Medium"/>
                <a:cs typeface="Sora Medium"/>
                <a:sym typeface="Sora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 Medium"/>
              <a:buNone/>
              <a:defRPr sz="2400">
                <a:latin typeface="Sora Medium"/>
                <a:ea typeface="Sora Medium"/>
                <a:cs typeface="Sora Medium"/>
                <a:sym typeface="Sora Medium"/>
              </a:defRPr>
            </a:lvl9pPr>
          </a:lstStyle>
          <a:p>
            <a:endParaRPr/>
          </a:p>
        </p:txBody>
      </p:sp>
      <p:pic>
        <p:nvPicPr>
          <p:cNvPr id="99" name="Google Shape;99;p2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703026" y="4695897"/>
            <a:ext cx="900977" cy="16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27">
          <p15:clr>
            <a:srgbClr val="FA7B17"/>
          </p15:clr>
        </p15:guide>
        <p15:guide id="2" orient="horz" pos="680">
          <p15:clr>
            <a:srgbClr val="FA7B17"/>
          </p15:clr>
        </p15:guide>
        <p15:guide id="3" pos="340">
          <p15:clr>
            <a:srgbClr val="FA7B17"/>
          </p15:clr>
        </p15:guide>
        <p15:guide id="4" pos="5420">
          <p15:clr>
            <a:srgbClr val="FA7B17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Dark Blue">
  <p:cSld name="ONE_COLUMN_TEXT_1_1_1">
    <p:bg>
      <p:bgPr>
        <a:solidFill>
          <a:schemeClr val="accent2"/>
        </a:solid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5"/>
          <p:cNvSpPr txBox="1">
            <a:spLocks noGrp="1"/>
          </p:cNvSpPr>
          <p:nvPr>
            <p:ph type="title"/>
          </p:nvPr>
        </p:nvSpPr>
        <p:spPr>
          <a:xfrm>
            <a:off x="540000" y="360000"/>
            <a:ext cx="8064000" cy="3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102" name="Google Shape;102;p2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703026" y="4695897"/>
            <a:ext cx="900977" cy="16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27">
          <p15:clr>
            <a:srgbClr val="FA7B17"/>
          </p15:clr>
        </p15:guide>
        <p15:guide id="2" orient="horz" pos="680">
          <p15:clr>
            <a:srgbClr val="FA7B17"/>
          </p15:clr>
        </p15:guide>
        <p15:guide id="3" pos="340">
          <p15:clr>
            <a:srgbClr val="FA7B17"/>
          </p15:clr>
        </p15:guide>
        <p15:guide id="4" pos="5420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 Title  1">
  <p:cSld name="TITLE_1_1">
    <p:bg>
      <p:bgPr>
        <a:solidFill>
          <a:schemeClr val="accent1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8"/>
          <p:cNvSpPr txBox="1">
            <a:spLocks noGrp="1"/>
          </p:cNvSpPr>
          <p:nvPr>
            <p:ph type="ctrTitle"/>
          </p:nvPr>
        </p:nvSpPr>
        <p:spPr>
          <a:xfrm>
            <a:off x="540000" y="1842000"/>
            <a:ext cx="5345100" cy="145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Sora Medium"/>
              <a:buNone/>
              <a:defRPr sz="4800">
                <a:solidFill>
                  <a:schemeClr val="dk2"/>
                </a:solidFill>
                <a:latin typeface="Sora Medium"/>
                <a:ea typeface="Sora Medium"/>
                <a:cs typeface="Sora Medium"/>
                <a:sym typeface="Sora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Mint">
  <p:cSld name="ONE_COLUMN_TEXT_1_1_2">
    <p:bg>
      <p:bgPr>
        <a:solidFill>
          <a:schemeClr val="accent1"/>
        </a:solid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6"/>
          <p:cNvSpPr txBox="1">
            <a:spLocks noGrp="1"/>
          </p:cNvSpPr>
          <p:nvPr>
            <p:ph type="title"/>
          </p:nvPr>
        </p:nvSpPr>
        <p:spPr>
          <a:xfrm>
            <a:off x="540000" y="360000"/>
            <a:ext cx="8064000" cy="3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pic>
        <p:nvPicPr>
          <p:cNvPr id="105" name="Google Shape;105;p2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703026" y="4695897"/>
            <a:ext cx="900977" cy="16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27">
          <p15:clr>
            <a:srgbClr val="FA7B17"/>
          </p15:clr>
        </p15:guide>
        <p15:guide id="2" orient="horz" pos="680">
          <p15:clr>
            <a:srgbClr val="FA7B17"/>
          </p15:clr>
        </p15:guide>
        <p15:guide id="3" pos="340">
          <p15:clr>
            <a:srgbClr val="FA7B17"/>
          </p15:clr>
        </p15:guide>
        <p15:guide id="4" pos="5420">
          <p15:clr>
            <a:srgbClr val="FA7B17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>
  <p:cSld name="Title, Body &amp; Photo_1_2">
    <p:bg>
      <p:bgPr>
        <a:solidFill>
          <a:srgbClr val="FCF8F2"/>
        </a:solid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27" descr="Eliiza_Logo_Regular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119179" y="4762675"/>
            <a:ext cx="541709" cy="187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27" descr="DigIO_Negative_RGB@4x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25772" y="4778297"/>
            <a:ext cx="366457" cy="1561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27" descr="CMD_Oran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69633" y="4799529"/>
            <a:ext cx="448214" cy="1248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27" descr="Kasna_Regular_RGB@4x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052500" y="4793896"/>
            <a:ext cx="654082" cy="1248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2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360800" y="4777229"/>
            <a:ext cx="433248" cy="1582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27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374703" y="4658940"/>
            <a:ext cx="710150" cy="355075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27"/>
          <p:cNvSpPr txBox="1">
            <a:spLocks noGrp="1"/>
          </p:cNvSpPr>
          <p:nvPr>
            <p:ph type="title"/>
          </p:nvPr>
        </p:nvSpPr>
        <p:spPr>
          <a:xfrm>
            <a:off x="540000" y="360000"/>
            <a:ext cx="8064000" cy="3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pic>
        <p:nvPicPr>
          <p:cNvPr id="114" name="Google Shape;114;p27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893851" y="4791668"/>
            <a:ext cx="710149" cy="1293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5">
          <p15:clr>
            <a:srgbClr val="FA7B17"/>
          </p15:clr>
        </p15:guide>
        <p15:guide id="2" pos="5542">
          <p15:clr>
            <a:srgbClr val="FA7B17"/>
          </p15:clr>
        </p15:guide>
        <p15:guide id="3" orient="horz" pos="567">
          <p15:clr>
            <a:srgbClr val="FA7B17"/>
          </p15:clr>
        </p15:guide>
        <p15:guide id="4" orient="horz" pos="432">
          <p15:clr>
            <a:srgbClr val="FA7B17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1">
  <p:cSld name="Title, Body &amp; Photo_1_2_1">
    <p:bg>
      <p:bgPr>
        <a:solidFill>
          <a:srgbClr val="FCF8F2"/>
        </a:solidFill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8"/>
          <p:cNvSpPr txBox="1">
            <a:spLocks noGrp="1"/>
          </p:cNvSpPr>
          <p:nvPr>
            <p:ph type="title"/>
          </p:nvPr>
        </p:nvSpPr>
        <p:spPr>
          <a:xfrm>
            <a:off x="452450" y="427775"/>
            <a:ext cx="8310000" cy="2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9050" rIns="19050" bIns="19050" anchor="t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E5E82"/>
              </a:buClr>
              <a:buSzPts val="2400"/>
              <a:buNone/>
              <a:defRPr sz="2400"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E5E82"/>
              </a:buClr>
              <a:buSzPts val="7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E5E82"/>
              </a:buClr>
              <a:buSzPts val="7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E5E82"/>
              </a:buClr>
              <a:buSzPts val="7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E5E82"/>
              </a:buClr>
              <a:buSzPts val="7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E5E82"/>
              </a:buClr>
              <a:buSzPts val="7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E5E82"/>
              </a:buClr>
              <a:buSzPts val="7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E5E82"/>
              </a:buClr>
              <a:buSzPts val="7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E5E82"/>
              </a:buClr>
              <a:buSzPts val="7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5">
          <p15:clr>
            <a:srgbClr val="FA7B17"/>
          </p15:clr>
        </p15:guide>
        <p15:guide id="2" pos="5542">
          <p15:clr>
            <a:srgbClr val="FA7B17"/>
          </p15:clr>
        </p15:guide>
        <p15:guide id="3" orient="horz" pos="567">
          <p15:clr>
            <a:srgbClr val="FA7B17"/>
          </p15:clr>
        </p15:guide>
        <p15:guide id="4" orient="horz" pos="432">
          <p15:clr>
            <a:srgbClr val="FA7B17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 Title ">
  <p:cSld name="TITLE_1">
    <p:bg>
      <p:bgPr>
        <a:solidFill>
          <a:schemeClr val="dk2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9"/>
          <p:cNvSpPr txBox="1">
            <a:spLocks noGrp="1"/>
          </p:cNvSpPr>
          <p:nvPr>
            <p:ph type="ctrTitle"/>
          </p:nvPr>
        </p:nvSpPr>
        <p:spPr>
          <a:xfrm>
            <a:off x="540000" y="1842000"/>
            <a:ext cx="5512500" cy="145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Sora Medium"/>
              <a:buNone/>
              <a:defRPr sz="4800">
                <a:latin typeface="Sora Medium"/>
                <a:ea typeface="Sora Medium"/>
                <a:cs typeface="Sora Medium"/>
                <a:sym typeface="Sora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pty">
  <p:cSld name="TITLE_1_1_1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703026" y="4695897"/>
            <a:ext cx="900977" cy="16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340">
          <p15:clr>
            <a:srgbClr val="FA7B17"/>
          </p15:clr>
        </p15:guide>
        <p15:guide id="4" orient="horz" pos="3061">
          <p15:clr>
            <a:srgbClr val="FA7B17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-column Grid">
  <p:cSld name="ONE_COLUMN_TEXT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1"/>
          <p:cNvSpPr txBox="1">
            <a:spLocks noGrp="1"/>
          </p:cNvSpPr>
          <p:nvPr>
            <p:ph type="title"/>
          </p:nvPr>
        </p:nvSpPr>
        <p:spPr>
          <a:xfrm>
            <a:off x="540000" y="360000"/>
            <a:ext cx="8064000" cy="3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0" name="Google Shape;20;p11"/>
          <p:cNvSpPr txBox="1">
            <a:spLocks noGrp="1"/>
          </p:cNvSpPr>
          <p:nvPr>
            <p:ph type="body" idx="1"/>
          </p:nvPr>
        </p:nvSpPr>
        <p:spPr>
          <a:xfrm>
            <a:off x="540000" y="1080000"/>
            <a:ext cx="3600000" cy="173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Sora"/>
              <a:buChar char="●"/>
              <a:defRPr>
                <a:latin typeface="Sora"/>
                <a:ea typeface="Sora"/>
                <a:cs typeface="Sora"/>
                <a:sym typeface="Sora"/>
              </a:defRPr>
            </a:lvl1pPr>
            <a:lvl2pPr marL="914400" lvl="1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Sora"/>
              <a:buChar char="○"/>
              <a:defRPr>
                <a:latin typeface="Sora"/>
                <a:ea typeface="Sora"/>
                <a:cs typeface="Sora"/>
                <a:sym typeface="Sora"/>
              </a:defRPr>
            </a:lvl2pPr>
            <a:lvl3pPr marL="1371600" lvl="2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Sora"/>
              <a:buChar char="■"/>
              <a:defRPr>
                <a:latin typeface="Sora"/>
                <a:ea typeface="Sora"/>
                <a:cs typeface="Sora"/>
                <a:sym typeface="Sora"/>
              </a:defRPr>
            </a:lvl3pPr>
            <a:lvl4pPr marL="1828800" lvl="3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Sora"/>
              <a:buChar char="●"/>
              <a:defRPr>
                <a:latin typeface="Sora"/>
                <a:ea typeface="Sora"/>
                <a:cs typeface="Sora"/>
                <a:sym typeface="Sora"/>
              </a:defRPr>
            </a:lvl4pPr>
            <a:lvl5pPr marL="2286000" lvl="4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Sora"/>
              <a:buChar char="○"/>
              <a:defRPr>
                <a:latin typeface="Sora"/>
                <a:ea typeface="Sora"/>
                <a:cs typeface="Sora"/>
                <a:sym typeface="Sora"/>
              </a:defRPr>
            </a:lvl5pPr>
            <a:lvl6pPr marL="2743200" lvl="5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Sora"/>
              <a:buChar char="■"/>
              <a:defRPr>
                <a:latin typeface="Sora"/>
                <a:ea typeface="Sora"/>
                <a:cs typeface="Sora"/>
                <a:sym typeface="Sora"/>
              </a:defRPr>
            </a:lvl6pPr>
            <a:lvl7pPr marL="3200400" lvl="6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Sora"/>
              <a:buChar char="●"/>
              <a:defRPr>
                <a:latin typeface="Sora"/>
                <a:ea typeface="Sora"/>
                <a:cs typeface="Sora"/>
                <a:sym typeface="Sora"/>
              </a:defRPr>
            </a:lvl7pPr>
            <a:lvl8pPr marL="3657600" lvl="7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Sora"/>
              <a:buChar char="○"/>
              <a:defRPr>
                <a:latin typeface="Sora"/>
                <a:ea typeface="Sora"/>
                <a:cs typeface="Sora"/>
                <a:sym typeface="Sora"/>
              </a:defRPr>
            </a:lvl8pPr>
            <a:lvl9pPr marL="4114800" lvl="8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Sora"/>
              <a:buChar char="■"/>
              <a:defRPr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21" name="Google Shape;21;p11"/>
          <p:cNvSpPr txBox="1">
            <a:spLocks noGrp="1"/>
          </p:cNvSpPr>
          <p:nvPr>
            <p:ph type="body" idx="2"/>
          </p:nvPr>
        </p:nvSpPr>
        <p:spPr>
          <a:xfrm>
            <a:off x="5004000" y="2819400"/>
            <a:ext cx="3600000" cy="173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Sora"/>
              <a:buChar char="●"/>
              <a:defRPr>
                <a:latin typeface="Sora"/>
                <a:ea typeface="Sora"/>
                <a:cs typeface="Sora"/>
                <a:sym typeface="Sora"/>
              </a:defRPr>
            </a:lvl1pPr>
            <a:lvl2pPr marL="914400" lvl="1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Sora"/>
              <a:buChar char="○"/>
              <a:defRPr>
                <a:latin typeface="Sora"/>
                <a:ea typeface="Sora"/>
                <a:cs typeface="Sora"/>
                <a:sym typeface="Sora"/>
              </a:defRPr>
            </a:lvl2pPr>
            <a:lvl3pPr marL="1371600" lvl="2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Sora"/>
              <a:buChar char="■"/>
              <a:defRPr>
                <a:latin typeface="Sora"/>
                <a:ea typeface="Sora"/>
                <a:cs typeface="Sora"/>
                <a:sym typeface="Sora"/>
              </a:defRPr>
            </a:lvl3pPr>
            <a:lvl4pPr marL="1828800" lvl="3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Sora"/>
              <a:buChar char="●"/>
              <a:defRPr>
                <a:latin typeface="Sora"/>
                <a:ea typeface="Sora"/>
                <a:cs typeface="Sora"/>
                <a:sym typeface="Sora"/>
              </a:defRPr>
            </a:lvl4pPr>
            <a:lvl5pPr marL="2286000" lvl="4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Sora"/>
              <a:buChar char="○"/>
              <a:defRPr>
                <a:latin typeface="Sora"/>
                <a:ea typeface="Sora"/>
                <a:cs typeface="Sora"/>
                <a:sym typeface="Sora"/>
              </a:defRPr>
            </a:lvl5pPr>
            <a:lvl6pPr marL="2743200" lvl="5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Sora"/>
              <a:buChar char="■"/>
              <a:defRPr>
                <a:latin typeface="Sora"/>
                <a:ea typeface="Sora"/>
                <a:cs typeface="Sora"/>
                <a:sym typeface="Sora"/>
              </a:defRPr>
            </a:lvl6pPr>
            <a:lvl7pPr marL="3200400" lvl="6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Sora"/>
              <a:buChar char="●"/>
              <a:defRPr>
                <a:latin typeface="Sora"/>
                <a:ea typeface="Sora"/>
                <a:cs typeface="Sora"/>
                <a:sym typeface="Sora"/>
              </a:defRPr>
            </a:lvl7pPr>
            <a:lvl8pPr marL="3657600" lvl="7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Sora"/>
              <a:buChar char="○"/>
              <a:defRPr>
                <a:latin typeface="Sora"/>
                <a:ea typeface="Sora"/>
                <a:cs typeface="Sora"/>
                <a:sym typeface="Sora"/>
              </a:defRPr>
            </a:lvl8pPr>
            <a:lvl9pPr marL="4114800" lvl="8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Sora"/>
              <a:buChar char="■"/>
              <a:defRPr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pic>
        <p:nvPicPr>
          <p:cNvPr id="22" name="Google Shape;22;p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703026" y="4695897"/>
            <a:ext cx="900977" cy="16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27">
          <p15:clr>
            <a:srgbClr val="FA7B17"/>
          </p15:clr>
        </p15:guide>
        <p15:guide id="2" orient="horz" pos="510">
          <p15:clr>
            <a:srgbClr val="FA7B17"/>
          </p15:clr>
        </p15:guide>
        <p15:guide id="3" orient="horz" pos="680">
          <p15:clr>
            <a:srgbClr val="FA7B17"/>
          </p15:clr>
        </p15:guide>
        <p15:guide id="4" pos="340">
          <p15:clr>
            <a:srgbClr val="FA7B17"/>
          </p15:clr>
        </p15:guide>
        <p15:guide id="5" pos="5420">
          <p15:clr>
            <a:srgbClr val="FA7B17"/>
          </p15:clr>
        </p15:guide>
        <p15:guide id="6" orient="horz" pos="3061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-column Half Text">
  <p:cSld name="ONE_COLUMN_TEXT_5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2"/>
          <p:cNvSpPr txBox="1">
            <a:spLocks noGrp="1"/>
          </p:cNvSpPr>
          <p:nvPr>
            <p:ph type="title"/>
          </p:nvPr>
        </p:nvSpPr>
        <p:spPr>
          <a:xfrm>
            <a:off x="540000" y="360000"/>
            <a:ext cx="8117400" cy="3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5" name="Google Shape;25;p12"/>
          <p:cNvSpPr txBox="1">
            <a:spLocks noGrp="1"/>
          </p:cNvSpPr>
          <p:nvPr>
            <p:ph type="body" idx="1"/>
          </p:nvPr>
        </p:nvSpPr>
        <p:spPr>
          <a:xfrm>
            <a:off x="540000" y="1710000"/>
            <a:ext cx="4045200" cy="24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Sora"/>
              <a:buChar char="●"/>
              <a:defRPr>
                <a:latin typeface="Sora"/>
                <a:ea typeface="Sora"/>
                <a:cs typeface="Sora"/>
                <a:sym typeface="Sora"/>
              </a:defRPr>
            </a:lvl1pPr>
            <a:lvl2pPr marL="914400" lvl="1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Sora"/>
              <a:buChar char="○"/>
              <a:defRPr>
                <a:latin typeface="Sora"/>
                <a:ea typeface="Sora"/>
                <a:cs typeface="Sora"/>
                <a:sym typeface="Sora"/>
              </a:defRPr>
            </a:lvl2pPr>
            <a:lvl3pPr marL="1371600" lvl="2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Sora"/>
              <a:buChar char="■"/>
              <a:defRPr>
                <a:latin typeface="Sora"/>
                <a:ea typeface="Sora"/>
                <a:cs typeface="Sora"/>
                <a:sym typeface="Sora"/>
              </a:defRPr>
            </a:lvl3pPr>
            <a:lvl4pPr marL="1828800" lvl="3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Sora"/>
              <a:buChar char="●"/>
              <a:defRPr>
                <a:latin typeface="Sora"/>
                <a:ea typeface="Sora"/>
                <a:cs typeface="Sora"/>
                <a:sym typeface="Sora"/>
              </a:defRPr>
            </a:lvl4pPr>
            <a:lvl5pPr marL="2286000" lvl="4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Sora"/>
              <a:buChar char="○"/>
              <a:defRPr>
                <a:latin typeface="Sora"/>
                <a:ea typeface="Sora"/>
                <a:cs typeface="Sora"/>
                <a:sym typeface="Sora"/>
              </a:defRPr>
            </a:lvl5pPr>
            <a:lvl6pPr marL="2743200" lvl="5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Sora"/>
              <a:buChar char="■"/>
              <a:defRPr>
                <a:latin typeface="Sora"/>
                <a:ea typeface="Sora"/>
                <a:cs typeface="Sora"/>
                <a:sym typeface="Sora"/>
              </a:defRPr>
            </a:lvl6pPr>
            <a:lvl7pPr marL="3200400" lvl="6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Sora"/>
              <a:buChar char="●"/>
              <a:defRPr>
                <a:latin typeface="Sora"/>
                <a:ea typeface="Sora"/>
                <a:cs typeface="Sora"/>
                <a:sym typeface="Sora"/>
              </a:defRPr>
            </a:lvl7pPr>
            <a:lvl8pPr marL="3657600" lvl="7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Sora"/>
              <a:buChar char="○"/>
              <a:defRPr>
                <a:latin typeface="Sora"/>
                <a:ea typeface="Sora"/>
                <a:cs typeface="Sora"/>
                <a:sym typeface="Sora"/>
              </a:defRPr>
            </a:lvl8pPr>
            <a:lvl9pPr marL="4114800" lvl="8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Sora"/>
              <a:buChar char="■"/>
              <a:defRPr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26" name="Google Shape;26;p12"/>
          <p:cNvSpPr txBox="1">
            <a:spLocks noGrp="1"/>
          </p:cNvSpPr>
          <p:nvPr>
            <p:ph type="subTitle" idx="2"/>
          </p:nvPr>
        </p:nvSpPr>
        <p:spPr>
          <a:xfrm>
            <a:off x="540000" y="810000"/>
            <a:ext cx="4397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ra"/>
              <a:buNone/>
              <a:defRPr sz="14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27" name="Google Shape;27;p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703026" y="4695897"/>
            <a:ext cx="900977" cy="16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27">
          <p15:clr>
            <a:srgbClr val="FA7B17"/>
          </p15:clr>
        </p15:guide>
        <p15:guide id="2" orient="horz" pos="510">
          <p15:clr>
            <a:srgbClr val="FA7B17"/>
          </p15:clr>
        </p15:guide>
        <p15:guide id="3" orient="horz" pos="1077">
          <p15:clr>
            <a:srgbClr val="FA7B17"/>
          </p15:clr>
        </p15:guide>
        <p15:guide id="4" pos="340">
          <p15:clr>
            <a:srgbClr val="FA7B17"/>
          </p15:clr>
        </p15:guide>
        <p15:guide id="5" pos="5420">
          <p15:clr>
            <a:srgbClr val="FA7B17"/>
          </p15:clr>
        </p15:guide>
        <p15:guide id="6" orient="horz" pos="3061">
          <p15:clr>
            <a:srgbClr val="FA7B17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-column Black Background">
  <p:cSld name="ONE_COLUMN_TEXT_4">
    <p:bg>
      <p:bgPr>
        <a:solidFill>
          <a:schemeClr val="lt2"/>
        </a:solidFill>
        <a:effectLst/>
      </p:bgPr>
    </p:bg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3"/>
          <p:cNvSpPr txBox="1">
            <a:spLocks noGrp="1"/>
          </p:cNvSpPr>
          <p:nvPr>
            <p:ph type="title"/>
          </p:nvPr>
        </p:nvSpPr>
        <p:spPr>
          <a:xfrm>
            <a:off x="540000" y="1553425"/>
            <a:ext cx="5250600" cy="3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13"/>
          <p:cNvSpPr txBox="1">
            <a:spLocks noGrp="1"/>
          </p:cNvSpPr>
          <p:nvPr>
            <p:ph type="body" idx="1"/>
          </p:nvPr>
        </p:nvSpPr>
        <p:spPr>
          <a:xfrm>
            <a:off x="540000" y="2003425"/>
            <a:ext cx="4045200" cy="24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1pPr>
            <a:lvl2pPr marL="914400" lvl="1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marL="1371600" lvl="2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marL="1828800" lvl="3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marL="2286000" lvl="4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marL="2743200" lvl="5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marL="3200400" lvl="6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marL="3657600" lvl="7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marL="4114800" lvl="8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pic>
        <p:nvPicPr>
          <p:cNvPr id="31" name="Google Shape;31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703026" y="4695897"/>
            <a:ext cx="900977" cy="16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27">
          <p15:clr>
            <a:srgbClr val="FA7B17"/>
          </p15:clr>
        </p15:guide>
        <p15:guide id="2" pos="340">
          <p15:clr>
            <a:srgbClr val="FA7B17"/>
          </p15:clr>
        </p15:guide>
        <p15:guide id="3" pos="5420">
          <p15:clr>
            <a:srgbClr val="FA7B17"/>
          </p15:clr>
        </p15:guide>
        <p15:guide id="4" orient="horz" pos="3061">
          <p15:clr>
            <a:srgbClr val="FA7B17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-column">
  <p:cSld name="ONE_COLUMN_TEXT_3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4"/>
          <p:cNvSpPr txBox="1">
            <a:spLocks noGrp="1"/>
          </p:cNvSpPr>
          <p:nvPr>
            <p:ph type="body" idx="1"/>
          </p:nvPr>
        </p:nvSpPr>
        <p:spPr>
          <a:xfrm>
            <a:off x="540000" y="1710000"/>
            <a:ext cx="3600000" cy="24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34" name="Google Shape;34;p14"/>
          <p:cNvSpPr txBox="1">
            <a:spLocks noGrp="1"/>
          </p:cNvSpPr>
          <p:nvPr>
            <p:ph type="subTitle" idx="2"/>
          </p:nvPr>
        </p:nvSpPr>
        <p:spPr>
          <a:xfrm>
            <a:off x="540000" y="810000"/>
            <a:ext cx="8064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5" name="Google Shape;35;p14"/>
          <p:cNvSpPr txBox="1">
            <a:spLocks noGrp="1"/>
          </p:cNvSpPr>
          <p:nvPr>
            <p:ph type="body" idx="3"/>
          </p:nvPr>
        </p:nvSpPr>
        <p:spPr>
          <a:xfrm>
            <a:off x="5004000" y="1709988"/>
            <a:ext cx="3600000" cy="24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36" name="Google Shape;36;p14"/>
          <p:cNvSpPr txBox="1">
            <a:spLocks noGrp="1"/>
          </p:cNvSpPr>
          <p:nvPr>
            <p:ph type="title"/>
          </p:nvPr>
        </p:nvSpPr>
        <p:spPr>
          <a:xfrm>
            <a:off x="540000" y="360000"/>
            <a:ext cx="8064000" cy="3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pic>
        <p:nvPicPr>
          <p:cNvPr id="37" name="Google Shape;37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703026" y="4695897"/>
            <a:ext cx="900977" cy="16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27">
          <p15:clr>
            <a:srgbClr val="FA7B17"/>
          </p15:clr>
        </p15:guide>
        <p15:guide id="2" orient="horz" pos="510">
          <p15:clr>
            <a:srgbClr val="FA7B17"/>
          </p15:clr>
        </p15:guide>
        <p15:guide id="3" orient="horz" pos="1077">
          <p15:clr>
            <a:srgbClr val="FA7B17"/>
          </p15:clr>
        </p15:guide>
        <p15:guide id="4" pos="340">
          <p15:clr>
            <a:srgbClr val="FA7B17"/>
          </p15:clr>
        </p15:guide>
        <p15:guide id="5" pos="5420">
          <p15:clr>
            <a:srgbClr val="FA7B17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-column Dark Blue">
  <p:cSld name="ONE_COLUMN_TEXT_3_2">
    <p:bg>
      <p:bgPr>
        <a:solidFill>
          <a:schemeClr val="accent2"/>
        </a:solid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5"/>
          <p:cNvSpPr txBox="1">
            <a:spLocks noGrp="1"/>
          </p:cNvSpPr>
          <p:nvPr>
            <p:ph type="body" idx="1"/>
          </p:nvPr>
        </p:nvSpPr>
        <p:spPr>
          <a:xfrm>
            <a:off x="540000" y="1710000"/>
            <a:ext cx="3600000" cy="24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●"/>
              <a:defRPr sz="1000">
                <a:solidFill>
                  <a:srgbClr val="FFFFFF"/>
                </a:solidFill>
              </a:defRPr>
            </a:lvl1pPr>
            <a:lvl2pPr marL="914400" lvl="1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○"/>
              <a:defRPr sz="1000">
                <a:solidFill>
                  <a:srgbClr val="FFFFFF"/>
                </a:solidFill>
              </a:defRPr>
            </a:lvl2pPr>
            <a:lvl3pPr marL="1371600" lvl="2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■"/>
              <a:defRPr sz="1000">
                <a:solidFill>
                  <a:srgbClr val="FFFFFF"/>
                </a:solidFill>
              </a:defRPr>
            </a:lvl3pPr>
            <a:lvl4pPr marL="1828800" lvl="3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●"/>
              <a:defRPr sz="1000">
                <a:solidFill>
                  <a:srgbClr val="FFFFFF"/>
                </a:solidFill>
              </a:defRPr>
            </a:lvl4pPr>
            <a:lvl5pPr marL="2286000" lvl="4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○"/>
              <a:defRPr sz="1000">
                <a:solidFill>
                  <a:srgbClr val="FFFFFF"/>
                </a:solidFill>
              </a:defRPr>
            </a:lvl5pPr>
            <a:lvl6pPr marL="2743200" lvl="5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■"/>
              <a:defRPr sz="1000">
                <a:solidFill>
                  <a:srgbClr val="FFFFFF"/>
                </a:solidFill>
              </a:defRPr>
            </a:lvl6pPr>
            <a:lvl7pPr marL="3200400" lvl="6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●"/>
              <a:defRPr sz="1000">
                <a:solidFill>
                  <a:srgbClr val="FFFFFF"/>
                </a:solidFill>
              </a:defRPr>
            </a:lvl7pPr>
            <a:lvl8pPr marL="3657600" lvl="7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○"/>
              <a:defRPr sz="1000">
                <a:solidFill>
                  <a:srgbClr val="FFFFFF"/>
                </a:solidFill>
              </a:defRPr>
            </a:lvl8pPr>
            <a:lvl9pPr marL="4114800" lvl="8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■"/>
              <a:defRPr sz="1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15"/>
          <p:cNvSpPr txBox="1">
            <a:spLocks noGrp="1"/>
          </p:cNvSpPr>
          <p:nvPr>
            <p:ph type="subTitle" idx="2"/>
          </p:nvPr>
        </p:nvSpPr>
        <p:spPr>
          <a:xfrm>
            <a:off x="540000" y="810000"/>
            <a:ext cx="8064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15"/>
          <p:cNvSpPr txBox="1">
            <a:spLocks noGrp="1"/>
          </p:cNvSpPr>
          <p:nvPr>
            <p:ph type="body" idx="3"/>
          </p:nvPr>
        </p:nvSpPr>
        <p:spPr>
          <a:xfrm>
            <a:off x="5004000" y="1709988"/>
            <a:ext cx="3600000" cy="24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●"/>
              <a:defRPr sz="1000">
                <a:solidFill>
                  <a:srgbClr val="FFFFFF"/>
                </a:solidFill>
              </a:defRPr>
            </a:lvl1pPr>
            <a:lvl2pPr marL="914400" lvl="1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○"/>
              <a:defRPr sz="1000">
                <a:solidFill>
                  <a:srgbClr val="FFFFFF"/>
                </a:solidFill>
              </a:defRPr>
            </a:lvl2pPr>
            <a:lvl3pPr marL="1371600" lvl="2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■"/>
              <a:defRPr sz="1000">
                <a:solidFill>
                  <a:srgbClr val="FFFFFF"/>
                </a:solidFill>
              </a:defRPr>
            </a:lvl3pPr>
            <a:lvl4pPr marL="1828800" lvl="3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●"/>
              <a:defRPr sz="1000">
                <a:solidFill>
                  <a:srgbClr val="FFFFFF"/>
                </a:solidFill>
              </a:defRPr>
            </a:lvl4pPr>
            <a:lvl5pPr marL="2286000" lvl="4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○"/>
              <a:defRPr sz="1000">
                <a:solidFill>
                  <a:srgbClr val="FFFFFF"/>
                </a:solidFill>
              </a:defRPr>
            </a:lvl5pPr>
            <a:lvl6pPr marL="2743200" lvl="5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■"/>
              <a:defRPr sz="1000">
                <a:solidFill>
                  <a:srgbClr val="FFFFFF"/>
                </a:solidFill>
              </a:defRPr>
            </a:lvl6pPr>
            <a:lvl7pPr marL="3200400" lvl="6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●"/>
              <a:defRPr sz="1000">
                <a:solidFill>
                  <a:srgbClr val="FFFFFF"/>
                </a:solidFill>
              </a:defRPr>
            </a:lvl7pPr>
            <a:lvl8pPr marL="3657600" lvl="7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○"/>
              <a:defRPr sz="1000">
                <a:solidFill>
                  <a:srgbClr val="FFFFFF"/>
                </a:solidFill>
              </a:defRPr>
            </a:lvl8pPr>
            <a:lvl9pPr marL="4114800" lvl="8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■"/>
              <a:defRPr sz="1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2" name="Google Shape;42;p15"/>
          <p:cNvSpPr txBox="1">
            <a:spLocks noGrp="1"/>
          </p:cNvSpPr>
          <p:nvPr>
            <p:ph type="title"/>
          </p:nvPr>
        </p:nvSpPr>
        <p:spPr>
          <a:xfrm>
            <a:off x="540000" y="360000"/>
            <a:ext cx="8064000" cy="3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43" name="Google Shape;43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51300" y="195900"/>
            <a:ext cx="652700" cy="16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44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03026" y="4695897"/>
            <a:ext cx="900977" cy="16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27">
          <p15:clr>
            <a:srgbClr val="FA7B17"/>
          </p15:clr>
        </p15:guide>
        <p15:guide id="2" orient="horz" pos="510">
          <p15:clr>
            <a:srgbClr val="FA7B17"/>
          </p15:clr>
        </p15:guide>
        <p15:guide id="3" orient="horz" pos="1077">
          <p15:clr>
            <a:srgbClr val="FA7B17"/>
          </p15:clr>
        </p15:guide>
        <p15:guide id="4" pos="340">
          <p15:clr>
            <a:srgbClr val="FA7B17"/>
          </p15:clr>
        </p15:guide>
        <p15:guide id="5" pos="5420">
          <p15:clr>
            <a:srgbClr val="FA7B17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ora Medium"/>
              <a:buNone/>
              <a:defRPr sz="2800" b="0" i="0" u="none" strike="noStrike" cap="none">
                <a:solidFill>
                  <a:schemeClr val="dk1"/>
                </a:solidFill>
                <a:latin typeface="Sora Medium"/>
                <a:ea typeface="Sora Medium"/>
                <a:cs typeface="Sora Medium"/>
                <a:sym typeface="Sora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ora Medium"/>
              <a:buNone/>
              <a:defRPr sz="2800" b="0" i="0" u="none" strike="noStrike" cap="none">
                <a:solidFill>
                  <a:schemeClr val="dk1"/>
                </a:solidFill>
                <a:latin typeface="Sora Medium"/>
                <a:ea typeface="Sora Medium"/>
                <a:cs typeface="Sora Medium"/>
                <a:sym typeface="Sora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ora Medium"/>
              <a:buNone/>
              <a:defRPr sz="2800" b="0" i="0" u="none" strike="noStrike" cap="none">
                <a:solidFill>
                  <a:schemeClr val="dk1"/>
                </a:solidFill>
                <a:latin typeface="Sora Medium"/>
                <a:ea typeface="Sora Medium"/>
                <a:cs typeface="Sora Medium"/>
                <a:sym typeface="Sora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ora Medium"/>
              <a:buNone/>
              <a:defRPr sz="2800" b="0" i="0" u="none" strike="noStrike" cap="none">
                <a:solidFill>
                  <a:schemeClr val="dk1"/>
                </a:solidFill>
                <a:latin typeface="Sora Medium"/>
                <a:ea typeface="Sora Medium"/>
                <a:cs typeface="Sora Medium"/>
                <a:sym typeface="Sora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ora Medium"/>
              <a:buNone/>
              <a:defRPr sz="2800" b="0" i="0" u="none" strike="noStrike" cap="none">
                <a:solidFill>
                  <a:schemeClr val="dk1"/>
                </a:solidFill>
                <a:latin typeface="Sora Medium"/>
                <a:ea typeface="Sora Medium"/>
                <a:cs typeface="Sora Medium"/>
                <a:sym typeface="Sora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ora Medium"/>
              <a:buNone/>
              <a:defRPr sz="2800" b="0" i="0" u="none" strike="noStrike" cap="none">
                <a:solidFill>
                  <a:schemeClr val="dk1"/>
                </a:solidFill>
                <a:latin typeface="Sora Medium"/>
                <a:ea typeface="Sora Medium"/>
                <a:cs typeface="Sora Medium"/>
                <a:sym typeface="Sora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ora Medium"/>
              <a:buNone/>
              <a:defRPr sz="2800" b="0" i="0" u="none" strike="noStrike" cap="none">
                <a:solidFill>
                  <a:schemeClr val="dk1"/>
                </a:solidFill>
                <a:latin typeface="Sora Medium"/>
                <a:ea typeface="Sora Medium"/>
                <a:cs typeface="Sora Medium"/>
                <a:sym typeface="Sora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ora Medium"/>
              <a:buNone/>
              <a:defRPr sz="2800" b="0" i="0" u="none" strike="noStrike" cap="none">
                <a:solidFill>
                  <a:schemeClr val="dk1"/>
                </a:solidFill>
                <a:latin typeface="Sora Medium"/>
                <a:ea typeface="Sora Medium"/>
                <a:cs typeface="Sora Medium"/>
                <a:sym typeface="Sora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ora Medium"/>
              <a:buNone/>
              <a:defRPr sz="2800" b="0" i="0" u="none" strike="noStrike" cap="none">
                <a:solidFill>
                  <a:schemeClr val="dk1"/>
                </a:solidFill>
                <a:latin typeface="Sora Medium"/>
                <a:ea typeface="Sora Medium"/>
                <a:cs typeface="Sora Medium"/>
                <a:sym typeface="Sora Medium"/>
              </a:defRPr>
            </a:lvl9pPr>
          </a:lstStyle>
          <a:p>
            <a:endParaRPr/>
          </a:p>
        </p:txBody>
      </p:sp>
      <p:sp>
        <p:nvSpPr>
          <p:cNvPr id="7" name="Google Shape;7;p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 b="0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marL="914400" marR="0" lvl="1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 b="0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2pPr>
            <a:lvl3pPr marL="1371600" marR="0" lvl="2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■"/>
              <a:defRPr sz="1000" b="0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3pPr>
            <a:lvl4pPr marL="1828800" marR="0" lvl="3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 b="0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4pPr>
            <a:lvl5pPr marL="2286000" marR="0" lvl="4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 b="0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5pPr>
            <a:lvl6pPr marL="2743200" marR="0" lvl="5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■"/>
              <a:defRPr sz="1000" b="0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6pPr>
            <a:lvl7pPr marL="3200400" marR="0" lvl="6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 b="0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7pPr>
            <a:lvl8pPr marL="3657600" marR="0" lvl="7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 b="0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8pPr>
            <a:lvl9pPr marL="4114800" marR="0" lvl="8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■"/>
              <a:defRPr sz="1000" b="0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0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5.png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7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0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5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0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5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0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5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0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5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0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5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0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hyperlink" Target="https://github.com/ylashin/delta-lake-deep-dive-azure-meetup" TargetMode="External"/><Relationship Id="rId5" Type="http://schemas.openxmlformats.org/officeDocument/2006/relationships/image" Target="../media/image15.png"/><Relationship Id="rId10" Type="http://schemas.openxmlformats.org/officeDocument/2006/relationships/image" Target="../media/image23.png"/><Relationship Id="rId4" Type="http://schemas.openxmlformats.org/officeDocument/2006/relationships/image" Target="../media/image11.png"/><Relationship Id="rId9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"/>
          <p:cNvSpPr txBox="1">
            <a:spLocks noGrp="1"/>
          </p:cNvSpPr>
          <p:nvPr>
            <p:ph type="body" idx="2"/>
          </p:nvPr>
        </p:nvSpPr>
        <p:spPr>
          <a:xfrm>
            <a:off x="3909550" y="4794900"/>
            <a:ext cx="28113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600"/>
              <a:buNone/>
            </a:pPr>
            <a:r>
              <a:rPr lang="en-GB" sz="1000">
                <a:solidFill>
                  <a:schemeClr val="dk1"/>
                </a:solidFill>
              </a:rPr>
              <a:t>July 2023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122" name="Google Shape;122;p1"/>
          <p:cNvSpPr txBox="1">
            <a:spLocks noGrp="1"/>
          </p:cNvSpPr>
          <p:nvPr>
            <p:ph type="subTitle" idx="1"/>
          </p:nvPr>
        </p:nvSpPr>
        <p:spPr>
          <a:xfrm>
            <a:off x="1751650" y="4190425"/>
            <a:ext cx="49692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 sz="1800">
                <a:solidFill>
                  <a:schemeClr val="dk2"/>
                </a:solidFill>
              </a:rPr>
              <a:t>Yousry Mohamed</a:t>
            </a:r>
            <a:endParaRPr sz="1800">
              <a:solidFill>
                <a:schemeClr val="dk2"/>
              </a:solidFill>
            </a:endParaRPr>
          </a:p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 sz="1400">
                <a:solidFill>
                  <a:schemeClr val="dk2"/>
                </a:solidFill>
              </a:rPr>
              <a:t>Lead Data Engineer Cuusoo</a:t>
            </a:r>
            <a:endParaRPr sz="1400">
              <a:solidFill>
                <a:schemeClr val="dk2"/>
              </a:solidFill>
            </a:endParaRPr>
          </a:p>
        </p:txBody>
      </p:sp>
      <p:pic>
        <p:nvPicPr>
          <p:cNvPr id="123" name="Google Shape;123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230697">
            <a:off x="7411053" y="3928199"/>
            <a:ext cx="1480451" cy="19946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3298078">
            <a:off x="6175152" y="673925"/>
            <a:ext cx="2851277" cy="27190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1572971">
            <a:off x="7658924" y="-239678"/>
            <a:ext cx="672472" cy="97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319876" y="396800"/>
            <a:ext cx="747775" cy="723151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1"/>
          <p:cNvSpPr txBox="1">
            <a:spLocks noGrp="1"/>
          </p:cNvSpPr>
          <p:nvPr>
            <p:ph type="ctrTitle"/>
          </p:nvPr>
        </p:nvSpPr>
        <p:spPr>
          <a:xfrm>
            <a:off x="540000" y="1903675"/>
            <a:ext cx="57795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</a:pPr>
            <a:r>
              <a:rPr lang="en-GB" sz="3500">
                <a:solidFill>
                  <a:schemeClr val="dk1"/>
                </a:solidFill>
                <a:latin typeface="Sora Medium"/>
                <a:ea typeface="Sora Medium"/>
                <a:cs typeface="Sora Medium"/>
                <a:sym typeface="Sora Medium"/>
              </a:rPr>
              <a:t>Delta Lake Deep Dive</a:t>
            </a:r>
            <a:endParaRPr sz="3500">
              <a:solidFill>
                <a:schemeClr val="dk1"/>
              </a:solidFill>
              <a:latin typeface="Sora Medium"/>
              <a:ea typeface="Sora Medium"/>
              <a:cs typeface="Sora Medium"/>
              <a:sym typeface="Sora Medium"/>
            </a:endParaRPr>
          </a:p>
        </p:txBody>
      </p:sp>
      <p:pic>
        <p:nvPicPr>
          <p:cNvPr id="128" name="Google Shape;128;p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 rot="2019868">
            <a:off x="8561860" y="2713769"/>
            <a:ext cx="383882" cy="5560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 rot="9234373">
            <a:off x="7469577" y="2805292"/>
            <a:ext cx="1006421" cy="13560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"/>
          <p:cNvSpPr txBox="1">
            <a:spLocks noGrp="1"/>
          </p:cNvSpPr>
          <p:nvPr>
            <p:ph type="ctrTitle"/>
          </p:nvPr>
        </p:nvSpPr>
        <p:spPr>
          <a:xfrm>
            <a:off x="306225" y="283350"/>
            <a:ext cx="66783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GB" sz="3200">
                <a:solidFill>
                  <a:schemeClr val="dk1"/>
                </a:solidFill>
              </a:rPr>
              <a:t>Agenda</a:t>
            </a:r>
            <a:endParaRPr sz="3200">
              <a:solidFill>
                <a:schemeClr val="dk1"/>
              </a:solidFill>
            </a:endParaRPr>
          </a:p>
        </p:txBody>
      </p:sp>
      <p:pic>
        <p:nvPicPr>
          <p:cNvPr id="135" name="Google Shape;135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3298078">
            <a:off x="6114252" y="1925800"/>
            <a:ext cx="2851277" cy="27190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192898">
            <a:off x="8044497" y="1218982"/>
            <a:ext cx="864566" cy="12522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9408605">
            <a:off x="7726848" y="3926034"/>
            <a:ext cx="850556" cy="11459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6913099">
            <a:off x="8035991" y="512034"/>
            <a:ext cx="554015" cy="746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 rot="662310">
            <a:off x="8616359" y="2848566"/>
            <a:ext cx="375385" cy="3374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 rot="-1690881">
            <a:off x="8047013" y="-333737"/>
            <a:ext cx="670901" cy="971728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"/>
          <p:cNvSpPr txBox="1"/>
          <p:nvPr/>
        </p:nvSpPr>
        <p:spPr>
          <a:xfrm>
            <a:off x="306225" y="1386825"/>
            <a:ext cx="6432900" cy="18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Sora"/>
              <a:buChar char="●"/>
            </a:pPr>
            <a:r>
              <a:rPr lang="en-GB" sz="2000" b="0" i="0" u="none" strike="noStrike" cap="none">
                <a:solidFill>
                  <a:srgbClr val="000000"/>
                </a:solidFill>
                <a:latin typeface="Sora"/>
                <a:ea typeface="Sora"/>
                <a:cs typeface="Sora"/>
                <a:sym typeface="Sora"/>
              </a:rPr>
              <a:t>Fundamentals</a:t>
            </a:r>
            <a:endParaRPr sz="2000" b="0" i="0" u="none" strike="noStrike" cap="none">
              <a:solidFill>
                <a:srgbClr val="000000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Sora"/>
              <a:buChar char="●"/>
            </a:pPr>
            <a:r>
              <a:rPr lang="en-GB" sz="2000" b="0" i="0" u="none" strike="noStrike" cap="none">
                <a:solidFill>
                  <a:srgbClr val="000000"/>
                </a:solidFill>
                <a:latin typeface="Sora"/>
                <a:ea typeface="Sora"/>
                <a:cs typeface="Sora"/>
                <a:sym typeface="Sora"/>
              </a:rPr>
              <a:t>Concurrency</a:t>
            </a:r>
            <a:endParaRPr sz="2000" b="0" i="0" u="none" strike="noStrike" cap="none">
              <a:solidFill>
                <a:srgbClr val="000000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Sora"/>
              <a:buChar char="●"/>
            </a:pPr>
            <a:r>
              <a:rPr lang="en-GB" sz="2000" b="0" i="0" u="none" strike="noStrike" cap="none">
                <a:solidFill>
                  <a:srgbClr val="000000"/>
                </a:solidFill>
                <a:latin typeface="Sora"/>
                <a:ea typeface="Sora"/>
                <a:cs typeface="Sora"/>
                <a:sym typeface="Sora"/>
              </a:rPr>
              <a:t>Optimisations</a:t>
            </a:r>
            <a:endParaRPr sz="2000" b="0" i="0" u="none" strike="noStrike" cap="none">
              <a:solidFill>
                <a:srgbClr val="000000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Sora"/>
              <a:buChar char="●"/>
            </a:pPr>
            <a:r>
              <a:rPr lang="en-GB" sz="2000" b="0" i="0" u="none" strike="noStrike" cap="none">
                <a:solidFill>
                  <a:srgbClr val="000000"/>
                </a:solidFill>
                <a:latin typeface="Sora"/>
                <a:ea typeface="Sora"/>
                <a:cs typeface="Sora"/>
                <a:sym typeface="Sora"/>
              </a:rPr>
              <a:t>Summary</a:t>
            </a:r>
            <a:endParaRPr sz="2000" b="0" i="0" u="none" strike="noStrike" cap="none">
              <a:solidFill>
                <a:srgbClr val="000000"/>
              </a:solidFill>
              <a:latin typeface="Sora"/>
              <a:ea typeface="Sora"/>
              <a:cs typeface="Sora"/>
              <a:sym typeface="Sor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2464762">
            <a:off x="8627076" y="171639"/>
            <a:ext cx="338981" cy="3118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2057086">
            <a:off x="6686331" y="1745734"/>
            <a:ext cx="2515287" cy="3643134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3"/>
          <p:cNvSpPr txBox="1">
            <a:spLocks noGrp="1"/>
          </p:cNvSpPr>
          <p:nvPr>
            <p:ph type="ctrTitle"/>
          </p:nvPr>
        </p:nvSpPr>
        <p:spPr>
          <a:xfrm>
            <a:off x="339525" y="325275"/>
            <a:ext cx="72789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GB" sz="45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rPr>
              <a:t>Lots of burning demos</a:t>
            </a:r>
            <a:endParaRPr sz="4500"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pic>
        <p:nvPicPr>
          <p:cNvPr id="149" name="Google Shape;149;p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895900" y="385724"/>
            <a:ext cx="1788749" cy="1705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-7375306">
            <a:off x="6473066" y="1748197"/>
            <a:ext cx="643771" cy="6138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 rot="-8363131">
            <a:off x="7888873" y="131194"/>
            <a:ext cx="542553" cy="7310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3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 rot="7744335">
            <a:off x="6054646" y="2996854"/>
            <a:ext cx="839578" cy="12160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3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422625" y="1207850"/>
            <a:ext cx="5204403" cy="29274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5a42b73e97_0_0"/>
          <p:cNvSpPr txBox="1">
            <a:spLocks noGrp="1"/>
          </p:cNvSpPr>
          <p:nvPr>
            <p:ph type="ctrTitle"/>
          </p:nvPr>
        </p:nvSpPr>
        <p:spPr>
          <a:xfrm>
            <a:off x="306225" y="283350"/>
            <a:ext cx="66783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GB" sz="3200">
                <a:solidFill>
                  <a:schemeClr val="dk1"/>
                </a:solidFill>
              </a:rPr>
              <a:t>Fundamentals</a:t>
            </a:r>
            <a:endParaRPr sz="3200">
              <a:solidFill>
                <a:schemeClr val="dk1"/>
              </a:solidFill>
            </a:endParaRPr>
          </a:p>
        </p:txBody>
      </p:sp>
      <p:pic>
        <p:nvPicPr>
          <p:cNvPr id="159" name="Google Shape;159;g25a42b73e97_0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3298078">
            <a:off x="6114251" y="1925801"/>
            <a:ext cx="2851277" cy="27190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g25a42b73e97_0_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192898">
            <a:off x="8044496" y="1218982"/>
            <a:ext cx="864566" cy="12522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g25a42b73e97_0_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9408605">
            <a:off x="7726849" y="3926034"/>
            <a:ext cx="850556" cy="11459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g25a42b73e97_0_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6913099">
            <a:off x="8035991" y="512032"/>
            <a:ext cx="554015" cy="7464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g25a42b73e97_0_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 rot="662310">
            <a:off x="8616359" y="2848566"/>
            <a:ext cx="375385" cy="3374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g25a42b73e97_0_0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 rot="-1690881">
            <a:off x="8047012" y="-333737"/>
            <a:ext cx="670901" cy="971726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g25a42b73e97_0_0"/>
          <p:cNvSpPr txBox="1"/>
          <p:nvPr/>
        </p:nvSpPr>
        <p:spPr>
          <a:xfrm>
            <a:off x="306225" y="1386825"/>
            <a:ext cx="6432900" cy="28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Sora"/>
              <a:buChar char="●"/>
            </a:pPr>
            <a:r>
              <a:rPr lang="en-GB" sz="2000">
                <a:latin typeface="Sora"/>
                <a:ea typeface="Sora"/>
                <a:cs typeface="Sora"/>
                <a:sym typeface="Sora"/>
              </a:rPr>
              <a:t>Why delta lake</a:t>
            </a:r>
            <a:endParaRPr sz="2000" b="0" i="0" u="none" strike="noStrike" cap="none">
              <a:solidFill>
                <a:srgbClr val="000000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Sora"/>
              <a:buChar char="●"/>
            </a:pPr>
            <a:r>
              <a:rPr lang="en-GB" sz="2000">
                <a:latin typeface="Sora"/>
                <a:ea typeface="Sora"/>
                <a:cs typeface="Sora"/>
                <a:sym typeface="Sora"/>
              </a:rPr>
              <a:t>Building a table without delta lake library</a:t>
            </a:r>
            <a:endParaRPr sz="2000" b="0" i="0" u="none" strike="noStrike" cap="none">
              <a:solidFill>
                <a:srgbClr val="000000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Sora"/>
              <a:buChar char="●"/>
            </a:pPr>
            <a:r>
              <a:rPr lang="en-GB" sz="2000">
                <a:latin typeface="Sora"/>
                <a:ea typeface="Sora"/>
                <a:cs typeface="Sora"/>
                <a:sym typeface="Sora"/>
              </a:rPr>
              <a:t>DML</a:t>
            </a:r>
            <a:endParaRPr sz="2000" b="0" i="0" u="none" strike="noStrike" cap="none">
              <a:solidFill>
                <a:srgbClr val="000000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Sora"/>
              <a:buChar char="●"/>
            </a:pPr>
            <a:r>
              <a:rPr lang="en-GB" sz="2000">
                <a:latin typeface="Sora"/>
                <a:ea typeface="Sora"/>
                <a:cs typeface="Sora"/>
                <a:sym typeface="Sora"/>
              </a:rPr>
              <a:t>Time travel</a:t>
            </a:r>
            <a:endParaRPr sz="2000">
              <a:latin typeface="Sora"/>
              <a:ea typeface="Sora"/>
              <a:cs typeface="Sora"/>
              <a:sym typeface="Sora"/>
            </a:endParaRPr>
          </a:p>
          <a:p>
            <a:pPr marL="457200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Char char="●"/>
            </a:pPr>
            <a:r>
              <a:rPr lang="en-GB" sz="2000">
                <a:latin typeface="Sora"/>
                <a:ea typeface="Sora"/>
                <a:cs typeface="Sora"/>
                <a:sym typeface="Sora"/>
              </a:rPr>
              <a:t>Vacuuming and compaction</a:t>
            </a:r>
            <a:endParaRPr sz="2000">
              <a:latin typeface="Sora"/>
              <a:ea typeface="Sora"/>
              <a:cs typeface="Sora"/>
              <a:sym typeface="Sora"/>
            </a:endParaRPr>
          </a:p>
          <a:p>
            <a:pPr marL="457200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Char char="●"/>
            </a:pPr>
            <a:r>
              <a:rPr lang="en-GB" sz="2000">
                <a:latin typeface="Sora"/>
                <a:ea typeface="Sora"/>
                <a:cs typeface="Sora"/>
                <a:sym typeface="Sora"/>
              </a:rPr>
              <a:t>Log files and checkpointing</a:t>
            </a:r>
            <a:endParaRPr sz="2000">
              <a:latin typeface="Sora"/>
              <a:ea typeface="Sora"/>
              <a:cs typeface="Sora"/>
              <a:sym typeface="Sor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6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6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6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5a42b73e97_0_11"/>
          <p:cNvSpPr txBox="1">
            <a:spLocks noGrp="1"/>
          </p:cNvSpPr>
          <p:nvPr>
            <p:ph type="ctrTitle"/>
          </p:nvPr>
        </p:nvSpPr>
        <p:spPr>
          <a:xfrm>
            <a:off x="306225" y="283350"/>
            <a:ext cx="66783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GB" sz="3200">
                <a:solidFill>
                  <a:schemeClr val="dk1"/>
                </a:solidFill>
              </a:rPr>
              <a:t>Concurrency</a:t>
            </a:r>
            <a:endParaRPr sz="3200">
              <a:solidFill>
                <a:schemeClr val="dk1"/>
              </a:solidFill>
            </a:endParaRPr>
          </a:p>
        </p:txBody>
      </p:sp>
      <p:pic>
        <p:nvPicPr>
          <p:cNvPr id="171" name="Google Shape;171;g25a42b73e97_0_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3298078">
            <a:off x="6114251" y="1925801"/>
            <a:ext cx="2851277" cy="27190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g25a42b73e97_0_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192898">
            <a:off x="8044496" y="1218982"/>
            <a:ext cx="864566" cy="12522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g25a42b73e97_0_1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9408605">
            <a:off x="7726849" y="3926034"/>
            <a:ext cx="850556" cy="11459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g25a42b73e97_0_1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6913099">
            <a:off x="8035991" y="512032"/>
            <a:ext cx="554015" cy="7464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g25a42b73e97_0_1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 rot="662310">
            <a:off x="8616359" y="2848566"/>
            <a:ext cx="375385" cy="3374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g25a42b73e97_0_11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 rot="-1690881">
            <a:off x="8047012" y="-333737"/>
            <a:ext cx="670901" cy="971726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g25a42b73e97_0_11"/>
          <p:cNvSpPr txBox="1"/>
          <p:nvPr/>
        </p:nvSpPr>
        <p:spPr>
          <a:xfrm>
            <a:off x="306225" y="1386825"/>
            <a:ext cx="6432900" cy="18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Sora"/>
              <a:buChar char="●"/>
            </a:pPr>
            <a:r>
              <a:rPr lang="en-GB" sz="2000">
                <a:latin typeface="Sora"/>
                <a:ea typeface="Sora"/>
                <a:cs typeface="Sora"/>
                <a:sym typeface="Sora"/>
              </a:rPr>
              <a:t>Concurrent blind appends</a:t>
            </a:r>
            <a:endParaRPr sz="2000" b="0" i="0" u="none" strike="noStrike" cap="none">
              <a:solidFill>
                <a:srgbClr val="000000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Sora"/>
              <a:buChar char="●"/>
            </a:pPr>
            <a:r>
              <a:rPr lang="en-GB" sz="2000">
                <a:latin typeface="Sora"/>
                <a:ea typeface="Sora"/>
                <a:cs typeface="Sora"/>
                <a:sym typeface="Sora"/>
              </a:rPr>
              <a:t>Other concurrent DMLs</a:t>
            </a:r>
            <a:endParaRPr sz="2000" b="0" i="0" u="none" strike="noStrike" cap="none">
              <a:solidFill>
                <a:srgbClr val="000000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Sora"/>
              <a:buChar char="●"/>
            </a:pPr>
            <a:r>
              <a:rPr lang="en-GB" sz="2000">
                <a:latin typeface="Sora"/>
                <a:ea typeface="Sora"/>
                <a:cs typeface="Sora"/>
                <a:sym typeface="Sora"/>
              </a:rPr>
              <a:t>Handling concurrency conflicts</a:t>
            </a:r>
            <a:endParaRPr sz="2000" b="0" i="0" u="none" strike="noStrike" cap="none">
              <a:solidFill>
                <a:srgbClr val="000000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Sora"/>
              <a:ea typeface="Sora"/>
              <a:cs typeface="Sora"/>
              <a:sym typeface="Sor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7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7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7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5a42b73e97_0_22"/>
          <p:cNvSpPr txBox="1">
            <a:spLocks noGrp="1"/>
          </p:cNvSpPr>
          <p:nvPr>
            <p:ph type="ctrTitle"/>
          </p:nvPr>
        </p:nvSpPr>
        <p:spPr>
          <a:xfrm>
            <a:off x="306225" y="283350"/>
            <a:ext cx="66783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GB" sz="3200">
                <a:solidFill>
                  <a:schemeClr val="dk1"/>
                </a:solidFill>
              </a:rPr>
              <a:t>Optimisations</a:t>
            </a:r>
            <a:endParaRPr sz="3200">
              <a:solidFill>
                <a:schemeClr val="dk1"/>
              </a:solidFill>
            </a:endParaRPr>
          </a:p>
        </p:txBody>
      </p:sp>
      <p:pic>
        <p:nvPicPr>
          <p:cNvPr id="183" name="Google Shape;183;g25a42b73e97_0_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3298078">
            <a:off x="6114251" y="1925801"/>
            <a:ext cx="2851277" cy="27190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g25a42b73e97_0_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192898">
            <a:off x="8044496" y="1218982"/>
            <a:ext cx="864566" cy="12522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g25a42b73e97_0_2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9408605">
            <a:off x="7726849" y="3926034"/>
            <a:ext cx="850556" cy="11459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g25a42b73e97_0_2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6913099">
            <a:off x="8035991" y="512032"/>
            <a:ext cx="554015" cy="7464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g25a42b73e97_0_2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 rot="662310">
            <a:off x="8616359" y="2848566"/>
            <a:ext cx="375385" cy="3374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g25a42b73e97_0_22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 rot="-1690881">
            <a:off x="8047012" y="-333737"/>
            <a:ext cx="670901" cy="971726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g25a42b73e97_0_22"/>
          <p:cNvSpPr txBox="1"/>
          <p:nvPr/>
        </p:nvSpPr>
        <p:spPr>
          <a:xfrm>
            <a:off x="306225" y="1386825"/>
            <a:ext cx="6432900" cy="28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Sora"/>
              <a:buChar char="●"/>
            </a:pPr>
            <a:r>
              <a:rPr lang="en-GB" sz="2000">
                <a:latin typeface="Sora"/>
                <a:ea typeface="Sora"/>
                <a:cs typeface="Sora"/>
                <a:sym typeface="Sora"/>
              </a:rPr>
              <a:t>Compaction</a:t>
            </a:r>
            <a:endParaRPr sz="2000" b="0" i="0" u="none" strike="noStrike" cap="none">
              <a:solidFill>
                <a:srgbClr val="000000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Sora"/>
              <a:buChar char="●"/>
            </a:pPr>
            <a:r>
              <a:rPr lang="en-GB" sz="2000">
                <a:latin typeface="Sora"/>
                <a:ea typeface="Sora"/>
                <a:cs typeface="Sora"/>
                <a:sym typeface="Sora"/>
              </a:rPr>
              <a:t>Z-Order</a:t>
            </a:r>
            <a:endParaRPr sz="2000" b="0" i="0" u="none" strike="noStrike" cap="none">
              <a:solidFill>
                <a:srgbClr val="000000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Sora"/>
              <a:buChar char="●"/>
            </a:pPr>
            <a:r>
              <a:rPr lang="en-GB" sz="2000">
                <a:latin typeface="Sora"/>
                <a:ea typeface="Sora"/>
                <a:cs typeface="Sora"/>
                <a:sym typeface="Sora"/>
              </a:rPr>
              <a:t>Others</a:t>
            </a:r>
            <a:endParaRPr sz="2000">
              <a:latin typeface="Sora"/>
              <a:ea typeface="Sora"/>
              <a:cs typeface="Sora"/>
              <a:sym typeface="Sora"/>
            </a:endParaRPr>
          </a:p>
          <a:p>
            <a:pPr marL="914400" marR="0" lvl="1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Char char="○"/>
            </a:pPr>
            <a:r>
              <a:rPr lang="en-GB" sz="2000">
                <a:latin typeface="Sora"/>
                <a:ea typeface="Sora"/>
                <a:cs typeface="Sora"/>
                <a:sym typeface="Sora"/>
              </a:rPr>
              <a:t>Liquid by Databricks</a:t>
            </a:r>
            <a:endParaRPr sz="2000">
              <a:latin typeface="Sora"/>
              <a:ea typeface="Sora"/>
              <a:cs typeface="Sora"/>
              <a:sym typeface="Sora"/>
            </a:endParaRPr>
          </a:p>
          <a:p>
            <a:pPr marL="914400" marR="0" lvl="1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Char char="○"/>
            </a:pPr>
            <a:r>
              <a:rPr lang="en-GB" sz="2000">
                <a:latin typeface="Sora"/>
                <a:ea typeface="Sora"/>
                <a:cs typeface="Sora"/>
                <a:sym typeface="Sora"/>
              </a:rPr>
              <a:t>V-Order by Microsoft</a:t>
            </a:r>
            <a:endParaRPr sz="2000">
              <a:latin typeface="Sora"/>
              <a:ea typeface="Sora"/>
              <a:cs typeface="Sora"/>
              <a:sym typeface="Sora"/>
            </a:endParaRPr>
          </a:p>
          <a:p>
            <a:pPr marL="4572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Sora"/>
              <a:ea typeface="Sora"/>
              <a:cs typeface="Sora"/>
              <a:sym typeface="Sor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8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8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8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8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5a42b73e97_0_33"/>
          <p:cNvSpPr txBox="1">
            <a:spLocks noGrp="1"/>
          </p:cNvSpPr>
          <p:nvPr>
            <p:ph type="ctrTitle"/>
          </p:nvPr>
        </p:nvSpPr>
        <p:spPr>
          <a:xfrm>
            <a:off x="277875" y="155825"/>
            <a:ext cx="66783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GB" sz="3200">
                <a:solidFill>
                  <a:schemeClr val="dk1"/>
                </a:solidFill>
              </a:rPr>
              <a:t>Some final hints</a:t>
            </a:r>
            <a:endParaRPr sz="3200">
              <a:solidFill>
                <a:schemeClr val="dk1"/>
              </a:solidFill>
            </a:endParaRPr>
          </a:p>
        </p:txBody>
      </p:sp>
      <p:pic>
        <p:nvPicPr>
          <p:cNvPr id="195" name="Google Shape;195;g25a42b73e97_0_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3298078">
            <a:off x="6114251" y="1925801"/>
            <a:ext cx="2851277" cy="27190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g25a42b73e97_0_3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192898">
            <a:off x="8044496" y="1218982"/>
            <a:ext cx="864566" cy="12522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g25a42b73e97_0_3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9408605">
            <a:off x="7726849" y="3926034"/>
            <a:ext cx="850556" cy="11459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g25a42b73e97_0_3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6913099">
            <a:off x="8035991" y="512032"/>
            <a:ext cx="554015" cy="7464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g25a42b73e97_0_3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 rot="662310">
            <a:off x="8616359" y="2848566"/>
            <a:ext cx="375385" cy="3374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g25a42b73e97_0_33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 rot="-1690881">
            <a:off x="8047012" y="-333737"/>
            <a:ext cx="670901" cy="971726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g25a42b73e97_0_33"/>
          <p:cNvSpPr txBox="1"/>
          <p:nvPr/>
        </p:nvSpPr>
        <p:spPr>
          <a:xfrm>
            <a:off x="170175" y="1075450"/>
            <a:ext cx="6432900" cy="24006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ora"/>
              <a:buChar char="●"/>
            </a:pPr>
            <a:r>
              <a:rPr lang="en-GB" sz="1600" dirty="0">
                <a:latin typeface="Sora"/>
                <a:ea typeface="Sora"/>
                <a:cs typeface="Sora"/>
                <a:sym typeface="Sora"/>
              </a:rPr>
              <a:t>Multi table transactions are not supported </a:t>
            </a:r>
            <a:endParaRPr sz="1600" dirty="0">
              <a:latin typeface="Sora"/>
              <a:ea typeface="Sora"/>
              <a:cs typeface="Sora"/>
              <a:sym typeface="Sora"/>
            </a:endParaRPr>
          </a:p>
          <a:p>
            <a:pPr marL="457200" marR="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ora"/>
              <a:buChar char="●"/>
            </a:pPr>
            <a:r>
              <a:rPr lang="en-GB" sz="1600" dirty="0">
                <a:latin typeface="Sora"/>
                <a:ea typeface="Sora"/>
                <a:cs typeface="Sora"/>
                <a:sym typeface="Sora"/>
              </a:rPr>
              <a:t>On AWS, there is a need for locking provider due to lack of Put-If-Absent feature</a:t>
            </a:r>
          </a:p>
          <a:p>
            <a:pPr marL="457200" marR="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ora"/>
              <a:buChar char="●"/>
            </a:pPr>
            <a:r>
              <a:rPr lang="en-GB" sz="1600" dirty="0">
                <a:latin typeface="Sora"/>
                <a:ea typeface="Sora"/>
                <a:cs typeface="Sora"/>
                <a:sym typeface="Sora"/>
              </a:rPr>
              <a:t>You don’t necessarily need Spark to read/write delta lake tables</a:t>
            </a:r>
            <a:endParaRPr sz="1600" dirty="0">
              <a:latin typeface="Sora"/>
              <a:ea typeface="Sora"/>
              <a:cs typeface="Sora"/>
              <a:sym typeface="Sora"/>
            </a:endParaRPr>
          </a:p>
          <a:p>
            <a:pPr marL="457200" marR="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ora"/>
              <a:buChar char="●"/>
            </a:pPr>
            <a:r>
              <a:rPr lang="en-GB" sz="1600" dirty="0">
                <a:latin typeface="Sora"/>
                <a:ea typeface="Sora"/>
                <a:cs typeface="Sora"/>
                <a:sym typeface="Sora"/>
              </a:rPr>
              <a:t>Delta Lake Universal Format</a:t>
            </a:r>
            <a:endParaRPr sz="1600" dirty="0">
              <a:latin typeface="Sora"/>
              <a:ea typeface="Sora"/>
              <a:cs typeface="Sora"/>
              <a:sym typeface="Sor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0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0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0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"/>
          <p:cNvSpPr txBox="1">
            <a:spLocks noGrp="1"/>
          </p:cNvSpPr>
          <p:nvPr>
            <p:ph type="ctrTitle"/>
          </p:nvPr>
        </p:nvSpPr>
        <p:spPr>
          <a:xfrm>
            <a:off x="277875" y="155825"/>
            <a:ext cx="66783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GB" sz="3200">
                <a:solidFill>
                  <a:schemeClr val="dk1"/>
                </a:solidFill>
              </a:rPr>
              <a:t>Summary</a:t>
            </a:r>
            <a:endParaRPr sz="3200">
              <a:solidFill>
                <a:schemeClr val="dk1"/>
              </a:solidFill>
            </a:endParaRPr>
          </a:p>
        </p:txBody>
      </p:sp>
      <p:pic>
        <p:nvPicPr>
          <p:cNvPr id="207" name="Google Shape;207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3298078">
            <a:off x="6114252" y="1925800"/>
            <a:ext cx="2851277" cy="27190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192898">
            <a:off x="8044497" y="1218982"/>
            <a:ext cx="864566" cy="12522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9408605">
            <a:off x="7726848" y="3926034"/>
            <a:ext cx="850556" cy="114598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6913099">
            <a:off x="8035991" y="512034"/>
            <a:ext cx="554015" cy="746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 rot="662310">
            <a:off x="8616359" y="2848566"/>
            <a:ext cx="375385" cy="3374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4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 rot="-1690881">
            <a:off x="8047013" y="-333737"/>
            <a:ext cx="670901" cy="971728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4"/>
          <p:cNvSpPr txBox="1"/>
          <p:nvPr/>
        </p:nvSpPr>
        <p:spPr>
          <a:xfrm>
            <a:off x="170175" y="1856750"/>
            <a:ext cx="6432900" cy="26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Sora"/>
              <a:buChar char="●"/>
            </a:pPr>
            <a:r>
              <a:rPr lang="en-GB" sz="1600" b="0" i="0" u="none" strike="noStrike" cap="none">
                <a:solidFill>
                  <a:srgbClr val="000000"/>
                </a:solidFill>
                <a:latin typeface="Sora"/>
                <a:ea typeface="Sora"/>
                <a:cs typeface="Sora"/>
                <a:sym typeface="Sora"/>
              </a:rPr>
              <a:t>Open Format</a:t>
            </a:r>
            <a:endParaRPr sz="1600" b="0" i="0" u="none" strike="noStrike" cap="none">
              <a:solidFill>
                <a:srgbClr val="000000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marR="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Sora"/>
              <a:buChar char="●"/>
            </a:pPr>
            <a:r>
              <a:rPr lang="en-GB" sz="1600" b="0" i="0" u="none" strike="noStrike" cap="none">
                <a:solidFill>
                  <a:srgbClr val="000000"/>
                </a:solidFill>
                <a:latin typeface="Sora"/>
                <a:ea typeface="Sora"/>
                <a:cs typeface="Sora"/>
                <a:sym typeface="Sora"/>
              </a:rPr>
              <a:t>ACID Transactions</a:t>
            </a:r>
            <a:endParaRPr sz="1600" b="0" i="0" u="none" strike="noStrike" cap="none">
              <a:solidFill>
                <a:srgbClr val="000000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marR="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Sora"/>
              <a:buChar char="●"/>
            </a:pPr>
            <a:r>
              <a:rPr lang="en-GB" sz="1600" b="0" i="0" u="none" strike="noStrike" cap="none">
                <a:solidFill>
                  <a:srgbClr val="000000"/>
                </a:solidFill>
                <a:latin typeface="Sora"/>
                <a:ea typeface="Sora"/>
                <a:cs typeface="Sora"/>
                <a:sym typeface="Sora"/>
              </a:rPr>
              <a:t>Schema Enforcement and Evolution</a:t>
            </a:r>
            <a:endParaRPr sz="1600" b="0" i="0" u="none" strike="noStrike" cap="none">
              <a:solidFill>
                <a:srgbClr val="000000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marR="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Sora"/>
              <a:buChar char="●"/>
            </a:pPr>
            <a:r>
              <a:rPr lang="en-GB" sz="1600" b="0" i="0" u="none" strike="noStrike" cap="none">
                <a:solidFill>
                  <a:srgbClr val="000000"/>
                </a:solidFill>
                <a:latin typeface="Sora"/>
                <a:ea typeface="Sora"/>
                <a:cs typeface="Sora"/>
                <a:sym typeface="Sora"/>
              </a:rPr>
              <a:t>Audit History &amp; Time Travel</a:t>
            </a:r>
            <a:endParaRPr sz="1600" b="0" i="0" u="none" strike="noStrike" cap="none">
              <a:solidFill>
                <a:srgbClr val="000000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marR="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Sora"/>
              <a:buChar char="●"/>
            </a:pPr>
            <a:r>
              <a:rPr lang="en-GB" sz="1600" b="0" i="0" u="none" strike="noStrike" cap="none">
                <a:solidFill>
                  <a:srgbClr val="000000"/>
                </a:solidFill>
                <a:latin typeface="Sora"/>
                <a:ea typeface="Sora"/>
                <a:cs typeface="Sora"/>
                <a:sym typeface="Sora"/>
              </a:rPr>
              <a:t>DML Support</a:t>
            </a:r>
            <a:endParaRPr sz="1600" b="0" i="0" u="none" strike="noStrike" cap="none">
              <a:solidFill>
                <a:srgbClr val="000000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marR="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Sora"/>
              <a:buChar char="●"/>
            </a:pPr>
            <a:r>
              <a:rPr lang="en-GB" sz="1600" b="0" i="0" u="none" strike="noStrike" cap="none">
                <a:solidFill>
                  <a:srgbClr val="000000"/>
                </a:solidFill>
                <a:latin typeface="Sora"/>
                <a:ea typeface="Sora"/>
                <a:cs typeface="Sora"/>
                <a:sym typeface="Sora"/>
              </a:rPr>
              <a:t>Scalable Metadata Management</a:t>
            </a:r>
            <a:endParaRPr sz="1600" b="0" i="0" u="none" strike="noStrike" cap="none">
              <a:solidFill>
                <a:srgbClr val="000000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marR="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Sora"/>
              <a:buChar char="●"/>
            </a:pPr>
            <a:r>
              <a:rPr lang="en-GB" sz="1600" b="0" i="0" u="none" strike="noStrike" cap="none">
                <a:solidFill>
                  <a:srgbClr val="000000"/>
                </a:solidFill>
                <a:latin typeface="Sora"/>
                <a:ea typeface="Sora"/>
                <a:cs typeface="Sora"/>
                <a:sym typeface="Sora"/>
              </a:rPr>
              <a:t>Unified Batch and Streaming Workloads</a:t>
            </a:r>
            <a:endParaRPr sz="1600" b="0" i="0" u="none" strike="noStrike" cap="none">
              <a:solidFill>
                <a:srgbClr val="000000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214" name="Google Shape;214;p4"/>
          <p:cNvSpPr txBox="1"/>
          <p:nvPr/>
        </p:nvSpPr>
        <p:spPr>
          <a:xfrm>
            <a:off x="324000" y="852402"/>
            <a:ext cx="61287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0" i="0" u="none" strike="noStrike" cap="none">
                <a:solidFill>
                  <a:srgbClr val="000000"/>
                </a:solidFill>
                <a:latin typeface="Sora"/>
                <a:ea typeface="Sora"/>
                <a:cs typeface="Sora"/>
                <a:sym typeface="Sora"/>
              </a:rPr>
              <a:t>An open-source storage format that brings ACID transactions to big data workloads.</a:t>
            </a:r>
            <a:endParaRPr sz="1400" b="0" i="0" u="none" strike="noStrike" cap="none">
              <a:solidFill>
                <a:srgbClr val="000000"/>
              </a:solidFill>
              <a:latin typeface="Sora"/>
              <a:ea typeface="Sora"/>
              <a:cs typeface="Sora"/>
              <a:sym typeface="Sor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5"/>
          <p:cNvSpPr txBox="1">
            <a:spLocks noGrp="1"/>
          </p:cNvSpPr>
          <p:nvPr>
            <p:ph type="ctrTitle"/>
          </p:nvPr>
        </p:nvSpPr>
        <p:spPr>
          <a:xfrm>
            <a:off x="236000" y="200225"/>
            <a:ext cx="49692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GB">
                <a:solidFill>
                  <a:schemeClr val="dk1"/>
                </a:solidFill>
              </a:rPr>
              <a:t>Resources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20" name="Google Shape;220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3298078">
            <a:off x="6114252" y="1925800"/>
            <a:ext cx="2851277" cy="27190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192898">
            <a:off x="8044497" y="1218982"/>
            <a:ext cx="864566" cy="12522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9408605">
            <a:off x="7726848" y="3926034"/>
            <a:ext cx="850556" cy="114598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6913099">
            <a:off x="8035991" y="512034"/>
            <a:ext cx="554015" cy="746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 rot="662310">
            <a:off x="8616359" y="2848566"/>
            <a:ext cx="375385" cy="3374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5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 rot="-1690881">
            <a:off x="8047013" y="-333737"/>
            <a:ext cx="670901" cy="971728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5"/>
          <p:cNvSpPr txBox="1"/>
          <p:nvPr/>
        </p:nvSpPr>
        <p:spPr>
          <a:xfrm>
            <a:off x="681775" y="4500875"/>
            <a:ext cx="17481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GB" sz="2200" b="0" i="0" u="none" strike="noStrike" cap="none">
                <a:solidFill>
                  <a:srgbClr val="000000"/>
                </a:solidFill>
                <a:latin typeface="Sora"/>
                <a:ea typeface="Sora"/>
                <a:cs typeface="Sora"/>
                <a:sym typeface="Sora"/>
              </a:rPr>
              <a:t> @ylashin</a:t>
            </a:r>
            <a:endParaRPr sz="2200" b="0" i="0" u="none" strike="noStrike" cap="none">
              <a:solidFill>
                <a:srgbClr val="000000"/>
              </a:solidFill>
              <a:latin typeface="Sora"/>
              <a:ea typeface="Sora"/>
              <a:cs typeface="Sora"/>
              <a:sym typeface="Sora"/>
            </a:endParaRPr>
          </a:p>
        </p:txBody>
      </p:sp>
      <p:pic>
        <p:nvPicPr>
          <p:cNvPr id="227" name="Google Shape;227;p5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341349" y="4633251"/>
            <a:ext cx="433050" cy="3562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A qr code with a dinosaur&#10;&#10;Description automatically generated">
            <a:extLst>
              <a:ext uri="{FF2B5EF4-FFF2-40B4-BE49-F238E27FC236}">
                <a16:creationId xmlns:a16="http://schemas.microsoft.com/office/drawing/2014/main" id="{ADBCD278-98AD-54A9-7987-56879AB8611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8191" y="1143402"/>
            <a:ext cx="2635465" cy="263546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A807101-A494-213B-C3A8-2BD86D21AD3A}"/>
              </a:ext>
            </a:extLst>
          </p:cNvPr>
          <p:cNvSpPr txBox="1"/>
          <p:nvPr/>
        </p:nvSpPr>
        <p:spPr>
          <a:xfrm>
            <a:off x="280143" y="4047618"/>
            <a:ext cx="606270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>
                <a:solidFill>
                  <a:schemeClr val="accent6">
                    <a:lumMod val="50000"/>
                  </a:schemeClr>
                </a:solidFill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https://github.com/ylashin/delta-lake-deep-dive-azure-meetup</a:t>
            </a:r>
            <a:endParaRPr lang="en-AU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C052F"/>
      </a:dk1>
      <a:lt1>
        <a:srgbClr val="FFFFFF"/>
      </a:lt1>
      <a:dk2>
        <a:srgbClr val="E9544E"/>
      </a:dk2>
      <a:lt2>
        <a:srgbClr val="EFEEEA"/>
      </a:lt2>
      <a:accent1>
        <a:srgbClr val="FDDC75"/>
      </a:accent1>
      <a:accent2>
        <a:srgbClr val="4D1743"/>
      </a:accent2>
      <a:accent3>
        <a:srgbClr val="9DD1CC"/>
      </a:accent3>
      <a:accent4>
        <a:srgbClr val="EF8480"/>
      </a:accent4>
      <a:accent5>
        <a:srgbClr val="FDE59B"/>
      </a:accent5>
      <a:accent6>
        <a:srgbClr val="7E266E"/>
      </a:accent6>
      <a:hlink>
        <a:srgbClr val="BADED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153</Words>
  <Application>Microsoft Office PowerPoint</Application>
  <PresentationFormat>On-screen Show (16:9)</PresentationFormat>
  <Paragraphs>44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Sora Medium</vt:lpstr>
      <vt:lpstr>Space Grotesk Medium</vt:lpstr>
      <vt:lpstr>Arial</vt:lpstr>
      <vt:lpstr>Sora</vt:lpstr>
      <vt:lpstr>Simple Light</vt:lpstr>
      <vt:lpstr>Delta Lake Deep Dive</vt:lpstr>
      <vt:lpstr>Agenda</vt:lpstr>
      <vt:lpstr>Lots of burning demos</vt:lpstr>
      <vt:lpstr>Fundamentals</vt:lpstr>
      <vt:lpstr>Concurrency</vt:lpstr>
      <vt:lpstr>Optimisations</vt:lpstr>
      <vt:lpstr>Some final hints</vt:lpstr>
      <vt:lpstr>Summary</vt:lpstr>
      <vt:lpstr>Resources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Delta Lake Deep Dive</dc:title>
  <cp:lastModifiedBy>Yousry Ibrahim</cp:lastModifiedBy>
  <cp:revision>3</cp:revision>
  <dcterms:modified xsi:type="dcterms:W3CDTF">2023-07-19T05:45:44Z</dcterms:modified>
</cp:coreProperties>
</file>